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a668497b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a668497b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a668497b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a668497b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a668497b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a668497b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a668497b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a668497b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a668497b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a668497b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a668497b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a668497b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a668497b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a668497b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update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models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Started up the experiment on OpenSesame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has lots of flags, it will shuffle the flag array and use a subset for training individuals.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four of us went through the program for 40 minutes and we looked at our responses.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our Responses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alpha to look at performance.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Grouped by item we created a rolling average (window 3) of alpha to show how progress is tracked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looked at the difference between the rolling average to show differences in performance of items from one trial to the next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Then these were plotted to see if we could notice some sort of ‘fatigue’ effect which we can then look back into for the experiment.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 1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922" y="1081425"/>
            <a:ext cx="5502150" cy="348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924" y="1081425"/>
            <a:ext cx="5374349" cy="340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6"/>
          <p:cNvCxnSpPr/>
          <p:nvPr/>
        </p:nvCxnSpPr>
        <p:spPr>
          <a:xfrm>
            <a:off x="2601875" y="2205700"/>
            <a:ext cx="4229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6"/>
          <p:cNvCxnSpPr/>
          <p:nvPr/>
        </p:nvCxnSpPr>
        <p:spPr>
          <a:xfrm flipH="1">
            <a:off x="4186650" y="1854875"/>
            <a:ext cx="2400" cy="162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6"/>
          <p:cNvSpPr txBox="1"/>
          <p:nvPr/>
        </p:nvSpPr>
        <p:spPr>
          <a:xfrm>
            <a:off x="7141750" y="374750"/>
            <a:ext cx="1049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60 minutes total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715400" y="1606388"/>
            <a:ext cx="13278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Approx</a:t>
            </a: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 21 minutes 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250" y="1152475"/>
            <a:ext cx="5878276" cy="362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689" y="1204750"/>
            <a:ext cx="5708824" cy="352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7"/>
          <p:cNvCxnSpPr/>
          <p:nvPr/>
        </p:nvCxnSpPr>
        <p:spPr>
          <a:xfrm>
            <a:off x="2794600" y="2366325"/>
            <a:ext cx="4497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7"/>
          <p:cNvSpPr/>
          <p:nvPr/>
        </p:nvSpPr>
        <p:spPr>
          <a:xfrm>
            <a:off x="6049600" y="214150"/>
            <a:ext cx="2634000" cy="139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This one was particularly difficult as performance was overall REALLY good therefore, there was not a lot of issues of fatigue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93" name="Google Shape;93;p17"/>
          <p:cNvCxnSpPr/>
          <p:nvPr/>
        </p:nvCxnSpPr>
        <p:spPr>
          <a:xfrm>
            <a:off x="6780200" y="2036900"/>
            <a:ext cx="8100" cy="168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7"/>
          <p:cNvSpPr txBox="1"/>
          <p:nvPr/>
        </p:nvSpPr>
        <p:spPr>
          <a:xfrm>
            <a:off x="246275" y="1102850"/>
            <a:ext cx="125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Had more trials because feedback time was shorter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178075" y="1719813"/>
            <a:ext cx="13278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Approx 34 minutes 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 3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201" y="1306300"/>
            <a:ext cx="6490451" cy="33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6201" y="1391950"/>
            <a:ext cx="6490451" cy="3344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/>
          <p:nvPr/>
        </p:nvCxnSpPr>
        <p:spPr>
          <a:xfrm>
            <a:off x="2366325" y="2269950"/>
            <a:ext cx="5107500" cy="2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8"/>
          <p:cNvCxnSpPr/>
          <p:nvPr/>
        </p:nvCxnSpPr>
        <p:spPr>
          <a:xfrm flipH="1">
            <a:off x="6606475" y="2166088"/>
            <a:ext cx="2400" cy="162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8"/>
          <p:cNvSpPr txBox="1"/>
          <p:nvPr/>
        </p:nvSpPr>
        <p:spPr>
          <a:xfrm>
            <a:off x="6071000" y="1891138"/>
            <a:ext cx="13278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Approx 35 minutes 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 4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500" y="1152475"/>
            <a:ext cx="63708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8500" y="1152475"/>
            <a:ext cx="6370800" cy="341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9"/>
          <p:cNvCxnSpPr/>
          <p:nvPr/>
        </p:nvCxnSpPr>
        <p:spPr>
          <a:xfrm>
            <a:off x="2098650" y="2280650"/>
            <a:ext cx="5000400" cy="1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9"/>
          <p:cNvCxnSpPr/>
          <p:nvPr/>
        </p:nvCxnSpPr>
        <p:spPr>
          <a:xfrm flipH="1">
            <a:off x="5000400" y="1940550"/>
            <a:ext cx="2400" cy="162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9"/>
          <p:cNvSpPr txBox="1"/>
          <p:nvPr/>
        </p:nvSpPr>
        <p:spPr>
          <a:xfrm>
            <a:off x="4401950" y="1670613"/>
            <a:ext cx="13278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Approx 22.5 minutes 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this rolling alpha difference as a </a:t>
            </a:r>
            <a:r>
              <a:rPr lang="en"/>
              <a:t>basis to find breaks during the experiment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Figure out how to monitor breaks and timings using opensesame so that overall studying time is the same for all conditions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Finalise the flag subset for the experiment.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 final test with the flags to look at how learning through SlimStampen affected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Gather participants to do the experiment with the three conditions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