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8214-1941-46BE-9C53-5AFA0B2A1EC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CCFC-B025-47A6-BE9B-C7B82D49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Занятие 2</a:t>
            </a:r>
          </a:p>
          <a:p>
            <a:r>
              <a:rPr lang="en-US" dirty="0" smtClean="0"/>
              <a:t>Maven, Test,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logging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 — </a:t>
            </a:r>
            <a:r>
              <a:rPr lang="en-US" dirty="0" err="1" smtClean="0"/>
              <a:t>java.util.logging</a:t>
            </a:r>
            <a:endParaRPr lang="en-US" dirty="0" smtClean="0"/>
          </a:p>
          <a:p>
            <a:r>
              <a:rPr lang="en-US" dirty="0" smtClean="0"/>
              <a:t>Log4j</a:t>
            </a:r>
          </a:p>
          <a:p>
            <a:r>
              <a:rPr lang="en-US" dirty="0" err="1"/>
              <a:t>Logback</a:t>
            </a:r>
            <a:endParaRPr lang="en-US" dirty="0"/>
          </a:p>
          <a:p>
            <a:r>
              <a:rPr lang="en-US" dirty="0"/>
              <a:t>SLF4J — simple logging facade for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Ручная сборка</a:t>
            </a:r>
          </a:p>
          <a:p>
            <a:r>
              <a:rPr lang="ru-RU" dirty="0" smtClean="0"/>
              <a:t>Общее хранилище библиотек</a:t>
            </a:r>
          </a:p>
          <a:p>
            <a:r>
              <a:rPr lang="ru-RU" dirty="0" smtClean="0"/>
              <a:t>Сложная зависимость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ru-RU" dirty="0" smtClean="0"/>
              <a:t>Компилирование проекта</a:t>
            </a:r>
          </a:p>
          <a:p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ru-RU" dirty="0" smtClean="0"/>
              <a:t>Тестирование с помощью </a:t>
            </a:r>
            <a:r>
              <a:rPr lang="en-US" dirty="0" smtClean="0"/>
              <a:t>JUnit </a:t>
            </a:r>
            <a:r>
              <a:rPr lang="ru-RU" dirty="0" smtClean="0"/>
              <a:t>тестов</a:t>
            </a:r>
          </a:p>
          <a:p>
            <a:r>
              <a:rPr lang="en-US" dirty="0" smtClean="0"/>
              <a:t>package</a:t>
            </a:r>
          </a:p>
          <a:p>
            <a:pPr marL="0" indent="0">
              <a:buNone/>
            </a:pPr>
            <a:r>
              <a:rPr lang="ru-RU" dirty="0" smtClean="0"/>
              <a:t>Создание .</a:t>
            </a:r>
            <a:r>
              <a:rPr lang="en-US" dirty="0" smtClean="0"/>
              <a:t>jar </a:t>
            </a:r>
            <a:r>
              <a:rPr lang="ru-RU" dirty="0" smtClean="0"/>
              <a:t>файла или </a:t>
            </a:r>
            <a:r>
              <a:rPr lang="en-US" dirty="0" smtClean="0"/>
              <a:t>war, ear </a:t>
            </a:r>
            <a:r>
              <a:rPr lang="ru-RU" dirty="0" smtClean="0"/>
              <a:t>в зависимости от типа проекта</a:t>
            </a:r>
          </a:p>
          <a:p>
            <a:r>
              <a:rPr lang="en-US" dirty="0" smtClean="0"/>
              <a:t>integration-test</a:t>
            </a:r>
          </a:p>
          <a:p>
            <a:pPr marL="0" indent="0">
              <a:buNone/>
            </a:pPr>
            <a:r>
              <a:rPr lang="ru-RU" dirty="0" smtClean="0"/>
              <a:t>Запуск интеграционных тестов</a:t>
            </a:r>
          </a:p>
          <a:p>
            <a:r>
              <a:rPr lang="en-US" dirty="0" smtClean="0"/>
              <a:t>install</a:t>
            </a:r>
          </a:p>
          <a:p>
            <a:pPr marL="0" indent="0">
              <a:buNone/>
            </a:pPr>
            <a:r>
              <a:rPr lang="ru-RU" dirty="0" smtClean="0"/>
              <a:t>Копирование .</a:t>
            </a:r>
            <a:r>
              <a:rPr lang="en-US" dirty="0" smtClean="0"/>
              <a:t>jar (war , ear) </a:t>
            </a:r>
            <a:r>
              <a:rPr lang="ru-RU" dirty="0" smtClean="0"/>
              <a:t>в локальный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en-US" dirty="0" smtClean="0"/>
              <a:t>deploy</a:t>
            </a:r>
          </a:p>
          <a:p>
            <a:pPr marL="0" indent="0">
              <a:buNone/>
            </a:pPr>
            <a:r>
              <a:rPr lang="ru-RU" dirty="0" smtClean="0"/>
              <a:t>публикация файла в удалённый </a:t>
            </a:r>
            <a:r>
              <a:rPr lang="ru-RU" dirty="0" err="1" smtClean="0"/>
              <a:t>репозиторий</a:t>
            </a:r>
            <a:endParaRPr lang="en-US" dirty="0"/>
          </a:p>
        </p:txBody>
      </p:sp>
      <p:pic>
        <p:nvPicPr>
          <p:cNvPr id="5" name="Picture 4" descr="maven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99438"/>
            <a:ext cx="36957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Цели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Повысить вероятность того, что приложение, предназначенное для тестирования, будет работать правильно при любых обстоятельствах.</a:t>
            </a:r>
          </a:p>
          <a:p>
            <a:r>
              <a:rPr lang="ru-RU" dirty="0" smtClean="0"/>
              <a:t>Повысить вероятность того, что приложение, предназначенное для тестирования, будет соответствовать всем описанным требованиям.</a:t>
            </a:r>
          </a:p>
          <a:p>
            <a:r>
              <a:rPr lang="ru-RU" dirty="0" smtClean="0"/>
              <a:t>Предоставление актуальной информации о состоянии продукта на данный момент.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2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тестирования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Модульное тестирование (</a:t>
            </a:r>
            <a:r>
              <a:rPr lang="en-US" dirty="0" smtClean="0"/>
              <a:t>unit testing)</a:t>
            </a:r>
          </a:p>
          <a:p>
            <a:r>
              <a:rPr lang="ru-RU" dirty="0" smtClean="0"/>
              <a:t>Интеграционное тестирование (</a:t>
            </a:r>
            <a:r>
              <a:rPr lang="en-US" dirty="0" smtClean="0"/>
              <a:t>Integration Testing)</a:t>
            </a:r>
            <a:endParaRPr lang="ru-RU" dirty="0" smtClean="0"/>
          </a:p>
          <a:p>
            <a:r>
              <a:rPr lang="ru-RU" dirty="0" smtClean="0"/>
              <a:t>Системное тестирование (</a:t>
            </a:r>
            <a:r>
              <a:rPr lang="en-US" dirty="0" smtClean="0"/>
              <a:t>System Testing)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2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тестирования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22039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Функциональные виды тестирования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• Функциональное тестирование (</a:t>
            </a:r>
            <a:r>
              <a:rPr lang="en-US" dirty="0"/>
              <a:t>Functional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Тестирование безопасности (</a:t>
            </a:r>
            <a:r>
              <a:rPr lang="en-US" dirty="0"/>
              <a:t>Security and Access Control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Тестирование взаимодействия (</a:t>
            </a:r>
            <a:r>
              <a:rPr lang="en-US" dirty="0"/>
              <a:t>Interoperability Testing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b="1" dirty="0"/>
              <a:t>Нефункциональные виды тестирования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• Т</a:t>
            </a:r>
            <a:r>
              <a:rPr lang="ru-RU" dirty="0" smtClean="0"/>
              <a:t>естирования производительности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Тестирование установки (</a:t>
            </a:r>
            <a:r>
              <a:rPr lang="en-US" dirty="0"/>
              <a:t>Installation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Тестирование удобства пользования (</a:t>
            </a:r>
            <a:r>
              <a:rPr lang="en-US" dirty="0"/>
              <a:t>Usability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Тестирование на отказ и восстановление (</a:t>
            </a:r>
            <a:r>
              <a:rPr lang="en-US" dirty="0"/>
              <a:t>Failover and Recovery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Конфигурационное тестирование (</a:t>
            </a:r>
            <a:r>
              <a:rPr lang="en-US" dirty="0"/>
              <a:t>Configuration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/>
              <a:t>Связанные с изменениями виды тестирования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• Дымовое тестирование (</a:t>
            </a:r>
            <a:r>
              <a:rPr lang="en-US" dirty="0"/>
              <a:t>Smoke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Регрессионное тестирование (</a:t>
            </a:r>
            <a:r>
              <a:rPr lang="en-US" dirty="0"/>
              <a:t>Regression 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Повторное тестирование (</a:t>
            </a:r>
            <a:r>
              <a:rPr lang="en-US" dirty="0"/>
              <a:t>Re-testing)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Тестирование сборки (</a:t>
            </a:r>
            <a:r>
              <a:rPr lang="en-US" dirty="0"/>
              <a:t>Build Verification Test)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</a:t>
            </a:r>
            <a:r>
              <a:rPr lang="ru-RU" dirty="0"/>
              <a:t>Санитарное тестирование или проверка согласованности/исправности (</a:t>
            </a:r>
            <a:r>
              <a:rPr lang="en-US" dirty="0"/>
              <a:t>Sanity Testing)</a:t>
            </a:r>
          </a:p>
        </p:txBody>
      </p:sp>
    </p:spTree>
    <p:extLst>
      <p:ext uri="{BB962C8B-B14F-4D97-AF65-F5344CB8AC3E}">
        <p14:creationId xmlns:p14="http://schemas.microsoft.com/office/powerpoint/2010/main" val="27240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testing framework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</a:p>
          <a:p>
            <a:r>
              <a:rPr lang="en-US" dirty="0" err="1" smtClean="0"/>
              <a:t>TestNG</a:t>
            </a:r>
            <a:endParaRPr lang="en-US" dirty="0" smtClean="0"/>
          </a:p>
          <a:p>
            <a:r>
              <a:rPr lang="en-US" dirty="0" smtClean="0"/>
              <a:t>Spring Test</a:t>
            </a:r>
          </a:p>
          <a:p>
            <a:endParaRPr lang="en-US" dirty="0"/>
          </a:p>
          <a:p>
            <a:r>
              <a:rPr lang="en-US" dirty="0" err="1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9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Зачем нужно </a:t>
            </a:r>
            <a:r>
              <a:rPr lang="ru-RU" dirty="0" err="1" smtClean="0"/>
              <a:t>логирование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Что и как нужно </a:t>
            </a:r>
            <a:r>
              <a:rPr lang="ru-RU" dirty="0" err="1" smtClean="0"/>
              <a:t>логировать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бывают уровни </a:t>
            </a:r>
            <a:r>
              <a:rPr lang="ru-RU" dirty="0" err="1" smtClean="0"/>
              <a:t>логирования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194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ru-RU" dirty="0" err="1" smtClean="0"/>
              <a:t>логирования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 (highest value</a:t>
            </a:r>
            <a:r>
              <a:rPr lang="en-US" dirty="0" smtClean="0"/>
              <a:t>) -&gt; ERROR</a:t>
            </a:r>
            <a:endParaRPr lang="en-US" dirty="0"/>
          </a:p>
          <a:p>
            <a:r>
              <a:rPr lang="en-US" dirty="0" smtClean="0"/>
              <a:t>WARNING -&gt; WARN</a:t>
            </a:r>
            <a:endParaRPr lang="en-US" dirty="0"/>
          </a:p>
          <a:p>
            <a:r>
              <a:rPr lang="en-US" dirty="0" smtClean="0"/>
              <a:t>INFO -&gt; INFO</a:t>
            </a:r>
            <a:endParaRPr lang="en-US" dirty="0"/>
          </a:p>
          <a:p>
            <a:r>
              <a:rPr lang="en-US" dirty="0" smtClean="0"/>
              <a:t>CONFIG -&gt; INFO</a:t>
            </a:r>
            <a:endParaRPr lang="en-US" dirty="0"/>
          </a:p>
          <a:p>
            <a:r>
              <a:rPr lang="en-US" dirty="0" smtClean="0"/>
              <a:t>FINE -&gt; DEBUG</a:t>
            </a:r>
            <a:endParaRPr lang="en-US" dirty="0"/>
          </a:p>
          <a:p>
            <a:r>
              <a:rPr lang="en-US" dirty="0" smtClean="0"/>
              <a:t>FINER -&gt; DEBUG</a:t>
            </a:r>
            <a:endParaRPr lang="en-US" dirty="0"/>
          </a:p>
          <a:p>
            <a:r>
              <a:rPr lang="en-US" dirty="0"/>
              <a:t>FINEST (lowest value</a:t>
            </a:r>
            <a:r>
              <a:rPr lang="en-US" dirty="0" smtClean="0"/>
              <a:t>) -&gt; TRACE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094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204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Java</vt:lpstr>
      <vt:lpstr>Проблематика </vt:lpstr>
      <vt:lpstr>Maven</vt:lpstr>
      <vt:lpstr>Тестирование</vt:lpstr>
      <vt:lpstr>Уровни тестирования</vt:lpstr>
      <vt:lpstr>Виды тестирования</vt:lpstr>
      <vt:lpstr>Java testing framework</vt:lpstr>
      <vt:lpstr>Logging </vt:lpstr>
      <vt:lpstr>Уровни логирования</vt:lpstr>
      <vt:lpstr>Java logging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Smirnovskiy Yuriy</dc:creator>
  <cp:lastModifiedBy>Smirnovskiy Yuriy</cp:lastModifiedBy>
  <cp:revision>9</cp:revision>
  <dcterms:created xsi:type="dcterms:W3CDTF">2018-05-28T06:48:32Z</dcterms:created>
  <dcterms:modified xsi:type="dcterms:W3CDTF">2018-05-28T15:01:55Z</dcterms:modified>
</cp:coreProperties>
</file>