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68" r:id="rId6"/>
    <p:sldId id="266" r:id="rId7"/>
    <p:sldId id="258" r:id="rId8"/>
    <p:sldId id="259" r:id="rId9"/>
    <p:sldId id="261" r:id="rId10"/>
    <p:sldId id="262" r:id="rId11"/>
    <p:sldId id="260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F49DA-9A2A-3A58-4C58-D7CC747F6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80D95A-AB84-9601-4064-65152168B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9BABF9-F443-9B40-5A59-77BDED99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144-C730-424A-B80C-04BEAC1E0C3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857B5F-A699-7D18-A92E-4878F142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193605-A708-AE6E-A679-177E9010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D1DA-05DB-46DF-AFAA-BEC031D40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6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23366-1CDD-D978-97E6-AC08935F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3020A0-3273-DD73-5C24-288B2091A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8C1970-D310-62FB-BC02-4E23FED1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144-C730-424A-B80C-04BEAC1E0C3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A35B3-B407-6F34-36B8-65025AB9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9FF74F-C5E2-7369-D0C6-E2FEB943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D1DA-05DB-46DF-AFAA-BEC031D40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98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4F39243-0F3E-430F-605D-2188C5E42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3AEEFF-4DD2-FDDB-7CCA-579573851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E8D918-68E2-FA6E-A3F7-6F6E8C99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144-C730-424A-B80C-04BEAC1E0C3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8F64F0-BAF1-CEB4-548A-035FE939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FBAD13-CCFF-B615-0223-C109DE4B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D1DA-05DB-46DF-AFAA-BEC031D40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91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9696A-8665-12DA-B1B7-C2CC1D2E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B95EF-4EF2-FF36-6528-2572E2CC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47621B-BE17-FFB1-9016-F5EF820B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144-C730-424A-B80C-04BEAC1E0C3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3E24A1-B772-24AC-C612-DAB4009A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59D4D-B65B-7126-1289-D2035B4E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D1DA-05DB-46DF-AFAA-BEC031D40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73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0CC69-1695-90C0-55B2-B2CE4F84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EC6984-B528-EDC5-DE7D-0915E9572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229C07-5D03-7797-097D-C4145401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144-C730-424A-B80C-04BEAC1E0C3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CD1079-FE60-AAB9-5AF0-9FB423DB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BCEE15-37EC-5268-EDFA-8B96BE5B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D1DA-05DB-46DF-AFAA-BEC031D40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98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93D8B-A019-1712-12CB-AE68ACC7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73DF0F-FC87-998C-7AAA-263A40053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EAB2B1-197A-8B7D-1E3A-E6EB36503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8F9A6A-20ED-6F3D-5CB1-7169A9C2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144-C730-424A-B80C-04BEAC1E0C3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47638A-4E01-E570-A82D-36AA59BA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BC8639-8B72-391F-9A06-55BFFCB0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D1DA-05DB-46DF-AFAA-BEC031D40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D7F2C-DA84-5F80-04B0-D20D6E9A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FF7C4A-FD3B-B66C-96B3-BABAC40F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14B32E-1B4D-B59F-6208-CBA37FFE5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AF44A9-CA7F-DB55-4FA4-3526D8DD5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3C6226-C40B-9606-D821-1DB58C719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82DFD3-7F69-4F08-2009-37EB950B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144-C730-424A-B80C-04BEAC1E0C3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62284B-EECD-E18F-23B2-52BDED39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080156-006D-2CB6-D87F-1A7D3E59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D1DA-05DB-46DF-AFAA-BEC031D40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93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8F920-3C6B-3BF0-DBB3-4A4F28FF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767D75-894E-2795-5BDD-E5B3FE0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144-C730-424A-B80C-04BEAC1E0C3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76EB60-F972-82A3-F0BE-D9F59334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57305F-57AD-881F-890F-F56755F8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D1DA-05DB-46DF-AFAA-BEC031D40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04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17DBF5-32EA-0594-3E04-7E7640BF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144-C730-424A-B80C-04BEAC1E0C3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CE06C4-865D-43FC-DA10-F063456E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905479-843F-B41F-16C3-EFAFC1A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D1DA-05DB-46DF-AFAA-BEC031D40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93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96D10-0206-BF32-A332-78FA403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AA8127-F5F7-4D19-1CF9-3DEF0481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1B722A-4BF6-5113-76C1-D1CEDFE7F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08428A-A80D-DC64-B222-BB0A9A3D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144-C730-424A-B80C-04BEAC1E0C3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971ED-9B4E-E670-0370-A6DDD0F3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662A13-A3ED-71EF-E781-8072BEBA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D1DA-05DB-46DF-AFAA-BEC031D40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27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EC8D9-CFA6-8F6C-9E69-4BA50B1F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734213-15D7-E6B6-0501-8A4CB5DC1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B520A5-9591-965E-234D-C928AFD3A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BF78B6-5870-09DE-CE91-6DA198A8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144-C730-424A-B80C-04BEAC1E0C3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30BD78-FC0A-7267-7637-140BC0FC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BDDDC3-59C6-57A6-F87E-D20C96DC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D1DA-05DB-46DF-AFAA-BEC031D40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27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28D4C-07DF-0E42-6420-1D7C2008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456580-D025-2225-81EF-9C204107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166B4F-C2F6-FF42-49DF-310333783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C144-C730-424A-B80C-04BEAC1E0C3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8F0702-66F6-6AFA-EE1B-43DBE5992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1599C1-76F0-D587-D2E1-30F91347F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D1DA-05DB-46DF-AFAA-BEC031D40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14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6F810-BF0C-3665-F74B-50C0C8FC7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56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Проектирования приложения с целью оказания помощи в трудоустройстве инвалидам со слухом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058FEE-B11E-4FAA-319D-F43640A95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5290" y="4853789"/>
            <a:ext cx="5607728" cy="1655762"/>
          </a:xfrm>
        </p:spPr>
        <p:txBody>
          <a:bodyPr/>
          <a:lstStyle/>
          <a:p>
            <a:r>
              <a:rPr lang="ru-RU" dirty="0"/>
              <a:t>Работа выполнена студентами ГАУ КО</a:t>
            </a:r>
            <a:r>
              <a:rPr lang="en-US" dirty="0"/>
              <a:t> “</a:t>
            </a:r>
            <a:r>
              <a:rPr lang="ru-RU" dirty="0"/>
              <a:t>Колледж предпринимательства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51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E2EE7-FCA8-4BDA-4A8F-4F78C5FE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A54DA3-2902-DA4B-0EE2-AE0582A2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E57B8F-1425-1C69-3F3C-C756D5D4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99" y="0"/>
            <a:ext cx="9366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5177D-6BD7-904E-B5C8-515F6417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A5C9B-DEB8-500A-91A7-7AE0C791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A99289-4371-5546-E132-F73CB28E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8" y="0"/>
            <a:ext cx="5227675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FBAB07-96CE-3D58-9445-5FE8A7CF2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366" y="1125815"/>
            <a:ext cx="6237500" cy="460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5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CC656-2F55-37BB-FBFE-A0CE543E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0607075-0761-C5BC-7CC8-9A0B7DAEA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03115" cy="6976835"/>
          </a:xfrm>
        </p:spPr>
      </p:pic>
    </p:spTree>
    <p:extLst>
      <p:ext uri="{BB962C8B-B14F-4D97-AF65-F5344CB8AC3E}">
        <p14:creationId xmlns:p14="http://schemas.microsoft.com/office/powerpoint/2010/main" val="389372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494F1-F20A-4EBF-D783-63BA35FD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05B487-52C9-58A5-DCFB-0383DCEA0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3869CA-281C-7B2E-ACEA-77A4CD88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37" y="365125"/>
            <a:ext cx="304892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5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04661-BAA9-E381-FB94-023E1B93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A1B415-B85A-15A0-645F-C3B8E2C43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427" y="390744"/>
            <a:ext cx="3315860" cy="5811839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DD00F256-0EEA-E97E-A22F-A27AA0E0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1FECF5-1F41-7DD3-5662-791CC7260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44" y="365125"/>
            <a:ext cx="3063581" cy="58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8F376-6B5F-E6CE-5279-3486C109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7E9221-E1E2-B22C-AFE4-95FA43432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EDDC00-65AD-9D4E-02E8-1633E6A9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70" y="365125"/>
            <a:ext cx="3314286" cy="60952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694175-065F-FF9F-141F-5F26FEA1D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276" y="407161"/>
            <a:ext cx="4371429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1388D-7A54-8FD4-B9F5-BA21C512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75BC7-0AD1-A576-A633-0FE70125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B606E9-C945-BE31-4633-863B6DA1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809" y="190905"/>
            <a:ext cx="5752381" cy="6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7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597D9-FBA7-DE3C-7C11-786D9C33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DD160-CC45-9FC1-3123-492EB335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946D44-B182-AD75-9424-2AA3DF8C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57" y="96095"/>
            <a:ext cx="6914286" cy="6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2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8A78B-25BE-033B-E436-CF812CC6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444FA-81CB-5D6E-A887-4A7A9F32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E3EFEA-A760-7FC2-C439-4620741D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10906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0193C2-9D6B-2141-4C27-D71B88CE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892" y="0"/>
            <a:ext cx="5392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7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3647F-26C7-C0AC-3552-D9855E2B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43D1A-DC4A-0EA1-42F5-2401ABF3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37C402-DB13-B7D2-A613-2501A3359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8" y="0"/>
            <a:ext cx="475488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D7C19F-F28F-789B-E958-31BE5F0F7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63" y="0"/>
            <a:ext cx="4895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9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652FE-EC22-CB43-8078-2EFA7247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12A6FD3-214D-6468-CFF2-4371757B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7046EB-0076-296D-3601-E8AE12EC7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32" y="90905"/>
            <a:ext cx="9628571" cy="6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992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</Words>
  <Application>Microsoft Office PowerPoint</Application>
  <PresentationFormat>Широкоэкранный</PresentationFormat>
  <Paragraphs>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Проектирования приложения с целью оказания помощи в трудоустройстве инвалидам со слухом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Проектирования приложения с целью оказания помощи в трудоустройстве инвалидам со слухом</dc:title>
  <dc:creator>COPP</dc:creator>
  <cp:lastModifiedBy>COPP</cp:lastModifiedBy>
  <cp:revision>1</cp:revision>
  <dcterms:created xsi:type="dcterms:W3CDTF">2023-12-15T10:59:12Z</dcterms:created>
  <dcterms:modified xsi:type="dcterms:W3CDTF">2023-12-15T11:24:26Z</dcterms:modified>
</cp:coreProperties>
</file>