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7757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PROJECT TITLE</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23592" y="3284984"/>
            <a:ext cx="798030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rgbClr val="1482AB"/>
                </a:solidFill>
                <a:latin typeface="Arial"/>
                <a:ea typeface="Arial"/>
                <a:cs typeface="Arial"/>
                <a:sym typeface="Arial"/>
              </a:rPr>
              <a:t>Presented By</a:t>
            </a:r>
            <a:r>
              <a:rPr lang="en-IN" sz="2000" b="1" i="0" u="none" strike="noStrike" cap="none" dirty="0" smtClean="0">
                <a:solidFill>
                  <a:srgbClr val="1482AB"/>
                </a:solidFill>
                <a:latin typeface="Arial"/>
                <a:ea typeface="Arial"/>
                <a:cs typeface="Arial"/>
                <a:sym typeface="Arial"/>
              </a:rPr>
              <a:t>:</a:t>
            </a:r>
            <a:endParaRPr dirty="0"/>
          </a:p>
          <a:p>
            <a:pPr marL="457200" marR="0" lvl="0" indent="-457200" algn="l" rtl="0">
              <a:spcBef>
                <a:spcPts val="0"/>
              </a:spcBef>
              <a:spcAft>
                <a:spcPts val="0"/>
              </a:spcAft>
              <a:buFont typeface="+mj-lt"/>
              <a:buAutoNum type="arabicPeriod"/>
            </a:pPr>
            <a:r>
              <a:rPr lang="en-US" sz="2000" b="1" dirty="0" smtClean="0">
                <a:solidFill>
                  <a:srgbClr val="1482AB"/>
                </a:solidFill>
              </a:rPr>
              <a:t>A. </a:t>
            </a:r>
            <a:r>
              <a:rPr lang="en-US" sz="2000" b="1" dirty="0" err="1" smtClean="0">
                <a:solidFill>
                  <a:srgbClr val="1482AB"/>
                </a:solidFill>
              </a:rPr>
              <a:t>Arun</a:t>
            </a:r>
            <a:endParaRPr lang="en-US" sz="2000" b="1" dirty="0" smtClean="0">
              <a:solidFill>
                <a:srgbClr val="1482AB"/>
              </a:solidFill>
            </a:endParaRPr>
          </a:p>
          <a:p>
            <a:pPr marL="457200" marR="0" lvl="0" indent="-457200" algn="l" rtl="0">
              <a:spcBef>
                <a:spcPts val="0"/>
              </a:spcBef>
              <a:spcAft>
                <a:spcPts val="0"/>
              </a:spcAft>
              <a:buFont typeface="+mj-lt"/>
              <a:buAutoNum type="arabicPeriod"/>
            </a:pPr>
            <a:r>
              <a:rPr lang="en-US" sz="2000" b="1" dirty="0" smtClean="0">
                <a:solidFill>
                  <a:srgbClr val="1482AB"/>
                </a:solidFill>
              </a:rPr>
              <a:t>A. </a:t>
            </a:r>
            <a:r>
              <a:rPr lang="en-US" sz="2000" b="1" dirty="0" err="1" smtClean="0">
                <a:solidFill>
                  <a:srgbClr val="1482AB"/>
                </a:solidFill>
              </a:rPr>
              <a:t>SanthoshKumar</a:t>
            </a:r>
            <a:endParaRPr lang="en-US" sz="2000" b="1" dirty="0" smtClean="0">
              <a:solidFill>
                <a:srgbClr val="1482AB"/>
              </a:solidFill>
            </a:endParaRPr>
          </a:p>
          <a:p>
            <a:pPr marL="457200" marR="0" lvl="0" indent="-457200" algn="l" rtl="0">
              <a:spcBef>
                <a:spcPts val="0"/>
              </a:spcBef>
              <a:spcAft>
                <a:spcPts val="0"/>
              </a:spcAft>
              <a:buFont typeface="+mj-lt"/>
              <a:buAutoNum type="arabicPeriod"/>
            </a:pPr>
            <a:r>
              <a:rPr lang="en-US" sz="2000" b="1" dirty="0" smtClean="0">
                <a:solidFill>
                  <a:srgbClr val="1482AB"/>
                </a:solidFill>
              </a:rPr>
              <a:t>T.V. </a:t>
            </a:r>
            <a:r>
              <a:rPr lang="en-US" sz="2000" b="1" dirty="0" err="1" smtClean="0">
                <a:solidFill>
                  <a:srgbClr val="1482AB"/>
                </a:solidFill>
              </a:rPr>
              <a:t>SivaKumar</a:t>
            </a:r>
            <a:endParaRPr lang="en-US" sz="2000" b="1" dirty="0" smtClean="0">
              <a:solidFill>
                <a:srgbClr val="1482AB"/>
              </a:solidFill>
            </a:endParaRPr>
          </a:p>
          <a:p>
            <a:pPr marL="457200" marR="0" lvl="0" indent="-457200" algn="l" rtl="0">
              <a:spcBef>
                <a:spcPts val="0"/>
              </a:spcBef>
              <a:spcAft>
                <a:spcPts val="0"/>
              </a:spcAft>
              <a:buFont typeface="+mj-lt"/>
              <a:buAutoNum type="arabicPeriod"/>
            </a:pPr>
            <a:r>
              <a:rPr lang="en-US" sz="2000" b="1" dirty="0" smtClean="0">
                <a:solidFill>
                  <a:srgbClr val="1482AB"/>
                </a:solidFill>
              </a:rPr>
              <a:t>C. </a:t>
            </a:r>
            <a:r>
              <a:rPr lang="en-US" sz="2000" b="1" dirty="0" err="1" smtClean="0">
                <a:solidFill>
                  <a:srgbClr val="1482AB"/>
                </a:solidFill>
              </a:rPr>
              <a:t>Madhan</a:t>
            </a:r>
            <a:r>
              <a:rPr lang="en-US" sz="2000" b="1" dirty="0" smtClean="0">
                <a:solidFill>
                  <a:srgbClr val="1482AB"/>
                </a:solidFill>
              </a:rPr>
              <a:t> Kumar</a:t>
            </a:r>
            <a:endParaRPr lang="en-IN" sz="2000" b="1" dirty="0" smtClean="0">
              <a:solidFill>
                <a:srgbClr val="1482AB"/>
              </a:solidFill>
            </a:endParaRPr>
          </a:p>
          <a:p>
            <a:pPr marR="0" lvl="0" algn="l" rtl="0">
              <a:spcBef>
                <a:spcPts val="0"/>
              </a:spcBef>
              <a:spcAft>
                <a:spcPts val="0"/>
              </a:spcAft>
            </a:pPr>
            <a:endParaRPr lang="en-IN" sz="2000" b="1" dirty="0" smtClean="0">
              <a:solidFill>
                <a:srgbClr val="1482AB"/>
              </a:solidFill>
              <a:latin typeface="Arial"/>
              <a:ea typeface="Arial"/>
              <a:cs typeface="Arial"/>
              <a:sym typeface="Arial"/>
            </a:endParaRPr>
          </a:p>
          <a:p>
            <a:pPr marR="0" lvl="0" algn="l" rtl="0">
              <a:spcBef>
                <a:spcPts val="0"/>
              </a:spcBef>
              <a:spcAft>
                <a:spcPts val="0"/>
              </a:spcAft>
            </a:pPr>
            <a:r>
              <a:rPr lang="en-IN" sz="2000" b="1" dirty="0" smtClean="0">
                <a:solidFill>
                  <a:srgbClr val="1482AB"/>
                </a:solidFill>
                <a:latin typeface="Arial"/>
                <a:ea typeface="Arial"/>
                <a:cs typeface="Arial"/>
                <a:sym typeface="Arial"/>
              </a:rPr>
              <a:t>B.TECH-Artificial Intelligence &amp; Data Science</a:t>
            </a:r>
            <a:endParaRPr lang="en-IN" dirty="0"/>
          </a:p>
          <a:p>
            <a:pPr marL="0" marR="0" lvl="0" indent="0" algn="l" rtl="0">
              <a:spcBef>
                <a:spcPts val="0"/>
              </a:spcBef>
              <a:spcAft>
                <a:spcPts val="0"/>
              </a:spcAft>
              <a:buNone/>
            </a:pPr>
            <a:endParaRPr lang="en-US" sz="2000" b="1" dirty="0" smtClean="0">
              <a:solidFill>
                <a:srgbClr val="1482AB"/>
              </a:solidFill>
              <a:latin typeface="Arial"/>
              <a:ea typeface="Arial"/>
              <a:cs typeface="Arial"/>
              <a:sym typeface="Arial"/>
            </a:endParaRPr>
          </a:p>
          <a:p>
            <a:pPr marL="0" marR="0" lvl="0" indent="0" algn="l" rtl="0">
              <a:spcBef>
                <a:spcPts val="0"/>
              </a:spcBef>
              <a:spcAft>
                <a:spcPts val="0"/>
              </a:spcAft>
              <a:buNone/>
            </a:pPr>
            <a:r>
              <a:rPr lang="en-US" sz="2000" b="1" dirty="0" err="1" smtClean="0">
                <a:solidFill>
                  <a:srgbClr val="1482AB"/>
                </a:solidFill>
                <a:latin typeface="Arial"/>
                <a:ea typeface="Arial"/>
                <a:cs typeface="Arial"/>
                <a:sym typeface="Arial"/>
              </a:rPr>
              <a:t>Sasurie</a:t>
            </a:r>
            <a:r>
              <a:rPr lang="en-US" sz="2000" b="1" dirty="0" smtClean="0">
                <a:solidFill>
                  <a:srgbClr val="1482AB"/>
                </a:solidFill>
                <a:latin typeface="Arial"/>
                <a:ea typeface="Arial"/>
                <a:cs typeface="Arial"/>
                <a:sym typeface="Arial"/>
              </a:rPr>
              <a:t> College Of Engineering</a:t>
            </a:r>
            <a:endParaRPr lang="en-IN" sz="2000" b="1" dirty="0" smtClean="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3200">
                <a:solidFill>
                  <a:srgbClr val="0F0F0F"/>
                </a:solidFill>
              </a:rPr>
              <a:t>Example:</a:t>
            </a:r>
            <a:r>
              <a:rPr lang="en-IN" sz="2800">
                <a:solidFill>
                  <a:srgbClr val="0F0F0F"/>
                </a:solidFill>
              </a:rPr>
              <a:t> </a:t>
            </a:r>
            <a:r>
              <a:rPr lang="en-IN" sz="2400">
                <a:solidFill>
                  <a:srgbClr val="0F0F0F"/>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a:t>Result:</a:t>
            </a:r>
            <a:endParaRPr sz="12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IN"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IN"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IN"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IN" sz="1400" b="1"/>
              <a:t>Algorithm Selection:</a:t>
            </a:r>
            <a:endParaRPr sz="1400"/>
          </a:p>
          <a:p>
            <a:pPr marL="629920" lvl="1" indent="-305435" algn="l" rtl="0">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IN" sz="1400" b="1"/>
              <a:t>Data Input:</a:t>
            </a:r>
            <a:endParaRPr sz="1400"/>
          </a:p>
          <a:p>
            <a:pPr marL="629920" lvl="1" indent="-305435" algn="l" rtl="0">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IN" sz="1400" b="1"/>
              <a:t>Training Process:</a:t>
            </a:r>
            <a:endParaRPr sz="1400"/>
          </a:p>
          <a:p>
            <a:pPr marL="629920" lvl="1" indent="-305435" algn="l" rtl="0">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IN" sz="1400" b="1"/>
              <a:t>Prediction Process:</a:t>
            </a:r>
            <a:endParaRPr sz="1400"/>
          </a:p>
          <a:p>
            <a:pPr marL="629920" lvl="1" indent="-305435" algn="l" rtl="0">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IN"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59" name="Google Shape;159;p21"/>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673</Words>
  <Application>Microsoft Office PowerPoint</Application>
  <PresentationFormat>Custom</PresentationFormat>
  <Paragraphs>66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user</cp:lastModifiedBy>
  <cp:revision>2</cp:revision>
  <dcterms:modified xsi:type="dcterms:W3CDTF">2024-04-24T04:42:30Z</dcterms:modified>
</cp:coreProperties>
</file>