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07423-9581-4969-AB40-7B587AF950F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7D951-CBEF-4877-B20F-93EB47BC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1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 IT Academy Moldova</a:t>
            </a:r>
            <a:r>
              <a:rPr lang="en-US" sz="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" b="1" dirty="0" err="1">
                <a:latin typeface="Arial"/>
                <a:ea typeface="Arial"/>
                <a:cs typeface="Arial"/>
                <a:sym typeface="Arial"/>
              </a:rPr>
              <a:t>Specialitatea</a:t>
            </a:r>
            <a:r>
              <a:rPr lang="en-US" sz="100" b="1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00" b="1" dirty="0" err="1">
                <a:latin typeface="Arial"/>
                <a:ea typeface="Arial"/>
                <a:cs typeface="Arial"/>
                <a:sym typeface="Arial"/>
              </a:rPr>
              <a:t>Elaborare</a:t>
            </a:r>
            <a:r>
              <a:rPr lang="en-US" sz="100" b="1" dirty="0">
                <a:latin typeface="Arial"/>
                <a:ea typeface="Arial"/>
                <a:cs typeface="Arial"/>
                <a:sym typeface="Arial"/>
              </a:rPr>
              <a:t> software</a:t>
            </a:r>
            <a:endParaRPr lang="en-US" sz="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349" y="236760"/>
            <a:ext cx="5894778" cy="1587055"/>
          </a:xfrm>
          <a:prstGeom prst="rect">
            <a:avLst/>
          </a:prstGeom>
        </p:spPr>
      </p:pic>
      <p:sp>
        <p:nvSpPr>
          <p:cNvPr id="5" name="Google Shape;136;p13"/>
          <p:cNvSpPr txBox="1"/>
          <p:nvPr/>
        </p:nvSpPr>
        <p:spPr>
          <a:xfrm>
            <a:off x="4687910" y="1814424"/>
            <a:ext cx="3834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 b="1" dirty="0">
                <a:solidFill>
                  <a:schemeClr val="lt1"/>
                </a:solidFill>
              </a:rPr>
              <a:t>PROIECT DE </a:t>
            </a:r>
            <a:r>
              <a:rPr lang="ru" sz="2000" b="1" dirty="0" smtClean="0">
                <a:solidFill>
                  <a:schemeClr val="lt1"/>
                </a:solidFill>
              </a:rPr>
              <a:t>DIPLOM</a:t>
            </a:r>
            <a:r>
              <a:rPr lang="ro-RO" sz="2000" b="1" dirty="0">
                <a:solidFill>
                  <a:schemeClr val="lt1"/>
                </a:solidFill>
              </a:rPr>
              <a:t>Ă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35;p13"/>
          <p:cNvSpPr txBox="1">
            <a:spLocks/>
          </p:cNvSpPr>
          <p:nvPr/>
        </p:nvSpPr>
        <p:spPr>
          <a:xfrm>
            <a:off x="1300767" y="2709418"/>
            <a:ext cx="10251582" cy="18625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  <a:spcBef>
                <a:spcPts val="1200"/>
              </a:spcBef>
              <a:buSzPts val="275"/>
            </a:pPr>
            <a:r>
              <a:rPr lang="ru-RU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Тема: РАЗРАБОТКА ВЕБ-ПРИЛОЖЕНИЯ «УЧЕТ АКЦИОНЕРОВ КОМПАНИИ»</a:t>
            </a:r>
            <a:endParaRPr lang="ro-RO" sz="1600" b="1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95000"/>
              </a:lnSpc>
              <a:spcBef>
                <a:spcPts val="1200"/>
              </a:spcBef>
              <a:buSzPts val="275"/>
            </a:pPr>
            <a:r>
              <a:rPr lang="en-US" sz="1600" b="1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Tema</a:t>
            </a: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1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Elaborarea</a:t>
            </a: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aplicației</a:t>
            </a: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web “</a:t>
            </a:r>
            <a:r>
              <a:rPr lang="ro-RO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EVIDENȚA ACȚIONARILOR COMPANIEI</a:t>
            </a: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ro-RO" sz="1600" b="1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95000"/>
              </a:lnSpc>
              <a:spcBef>
                <a:spcPts val="1200"/>
              </a:spcBef>
              <a:buSzPts val="275"/>
            </a:pPr>
            <a:r>
              <a:rPr lang="ro-RO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theme: Development the web application “REGISTRATION </a:t>
            </a:r>
            <a:r>
              <a:rPr lang="ro-RO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OF</a:t>
            </a:r>
          </a:p>
          <a:p>
            <a:pPr algn="ctr">
              <a:lnSpc>
                <a:spcPct val="95000"/>
              </a:lnSpc>
              <a:spcBef>
                <a:spcPts val="0"/>
              </a:spcBef>
              <a:buSzPts val="275"/>
            </a:pP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SHAREHOLDERS OF </a:t>
            </a:r>
            <a:r>
              <a:rPr lang="ro-RO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THE COMPANI</a:t>
            </a: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Y’”</a:t>
            </a:r>
            <a:endParaRPr lang="ro-RO" sz="16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7;p13"/>
          <p:cNvSpPr txBox="1"/>
          <p:nvPr/>
        </p:nvSpPr>
        <p:spPr>
          <a:xfrm>
            <a:off x="4687910" y="4730589"/>
            <a:ext cx="444415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Executor, studentul: </a:t>
            </a:r>
            <a:r>
              <a:rPr lang="en-US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Dolghii</a:t>
            </a:r>
            <a:r>
              <a:rPr lang="en-US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Tatiana</a:t>
            </a:r>
            <a:endParaRPr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Grupa: </a:t>
            </a:r>
            <a:r>
              <a:rPr lang="en-US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SPD</a:t>
            </a:r>
            <a:r>
              <a:rPr lang="ru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r>
              <a:rPr lang="en-US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r>
              <a:rPr lang="ru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</a:t>
            </a:r>
            <a:endParaRPr lang="en-US" b="1" dirty="0" smtClean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</a:t>
            </a:r>
            <a:r>
              <a:rPr lang="ro-RO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șinău</a:t>
            </a:r>
            <a:r>
              <a:rPr lang="ro-RO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- 2021</a:t>
            </a:r>
            <a:endParaRPr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10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99" y="1718447"/>
            <a:ext cx="4898778" cy="354171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Целью данного проекта является разработка </a:t>
            </a:r>
            <a:r>
              <a:rPr lang="ru-RU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веб-приложения 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«УЧЕТ АКЦИОНЕРОВ КОМПАНИИ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»</a:t>
            </a:r>
            <a:r>
              <a:rPr lang="ro-RO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Arial"/>
              </a:rPr>
              <a:t>который может быть использован для внутреннего учета акционеров в больших акционерных обществах.</a:t>
            </a:r>
            <a:endParaRPr lang="ro-RO" dirty="0">
              <a:solidFill>
                <a:srgbClr val="FFFFFF"/>
              </a:solidFill>
              <a:latin typeface="Montserrat"/>
              <a:ea typeface="Montserrat"/>
              <a:cs typeface="Montserrat"/>
              <a:sym typeface="Arial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ru-RU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  <p:sp>
        <p:nvSpPr>
          <p:cNvPr id="4" name="Google Shape;14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-RO" sz="2500" dirty="0" smtClean="0"/>
              <a:t/>
            </a:r>
            <a:br>
              <a:rPr lang="ro-RO" sz="2500" dirty="0" smtClean="0"/>
            </a:br>
            <a:r>
              <a:rPr lang="ru" sz="2500" b="1" dirty="0" smtClean="0"/>
              <a:t>Цел</a:t>
            </a:r>
            <a:r>
              <a:rPr lang="ru-RU" sz="2500" b="1" dirty="0" smtClean="0"/>
              <a:t>ь проекта</a:t>
            </a:r>
            <a:endParaRPr sz="25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51" y="1718448"/>
            <a:ext cx="6122400" cy="38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среда </a:t>
            </a:r>
            <a:r>
              <a:rPr lang="ru-RU" dirty="0" smtClean="0"/>
              <a:t>разработки-</a:t>
            </a:r>
            <a:r>
              <a:rPr lang="en-US" dirty="0" smtClean="0"/>
              <a:t>Visual </a:t>
            </a:r>
            <a:r>
              <a:rPr lang="en-US" dirty="0"/>
              <a:t>Studio 2019 </a:t>
            </a:r>
            <a:endParaRPr lang="ru-RU" dirty="0" smtClean="0"/>
          </a:p>
          <a:p>
            <a:r>
              <a:rPr lang="ru-RU" dirty="0"/>
              <a:t>сервер </a:t>
            </a:r>
            <a:r>
              <a:rPr lang="ru-RU" dirty="0" smtClean="0"/>
              <a:t>БД-</a:t>
            </a:r>
            <a:r>
              <a:rPr lang="en-US" dirty="0"/>
              <a:t>Microsoft SQL Server Management Studio</a:t>
            </a:r>
          </a:p>
          <a:p>
            <a:r>
              <a:rPr lang="ru-RU" dirty="0" smtClean="0"/>
              <a:t>язык </a:t>
            </a:r>
            <a:r>
              <a:rPr lang="ru-RU" dirty="0"/>
              <a:t>программирования </a:t>
            </a:r>
            <a:r>
              <a:rPr lang="en-US" dirty="0"/>
              <a:t>C# </a:t>
            </a:r>
            <a:endParaRPr lang="ru-RU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</a:t>
            </a:r>
            <a:r>
              <a:rPr lang="en-US" dirty="0" smtClean="0"/>
              <a:t>Core</a:t>
            </a:r>
            <a:r>
              <a:rPr lang="ru-RU" dirty="0" smtClean="0"/>
              <a:t>,</a:t>
            </a:r>
            <a:r>
              <a:rPr lang="en-US" dirty="0" smtClean="0"/>
              <a:t> Migrations</a:t>
            </a:r>
            <a:r>
              <a:rPr lang="ru-RU" dirty="0" smtClean="0"/>
              <a:t>, </a:t>
            </a:r>
            <a:r>
              <a:rPr lang="en-US" dirty="0" smtClean="0"/>
              <a:t>Identity </a:t>
            </a:r>
            <a:endParaRPr lang="ru-RU" dirty="0" smtClean="0"/>
          </a:p>
          <a:p>
            <a:r>
              <a:rPr lang="ru-RU" dirty="0" smtClean="0"/>
              <a:t>тип </a:t>
            </a:r>
            <a:r>
              <a:rPr lang="ru-RU" dirty="0"/>
              <a:t>приложения </a:t>
            </a:r>
            <a:r>
              <a:rPr lang="en-US" dirty="0"/>
              <a:t>ASP.NET Core MVC 3.1 </a:t>
            </a:r>
            <a:endParaRPr lang="ru-RU" dirty="0" smtClean="0"/>
          </a:p>
          <a:p>
            <a:r>
              <a:rPr lang="en-US" dirty="0" smtClean="0"/>
              <a:t>HTML5 </a:t>
            </a:r>
            <a:endParaRPr lang="ru-RU" dirty="0" smtClean="0"/>
          </a:p>
          <a:p>
            <a:r>
              <a:rPr lang="en-US" dirty="0" smtClean="0"/>
              <a:t>JavaScript </a:t>
            </a:r>
            <a:endParaRPr lang="ru-RU" dirty="0" smtClean="0"/>
          </a:p>
          <a:p>
            <a:r>
              <a:rPr lang="en-US" dirty="0" smtClean="0"/>
              <a:t>SASS </a:t>
            </a:r>
            <a:r>
              <a:rPr lang="en-US" dirty="0"/>
              <a:t>(</a:t>
            </a:r>
            <a:r>
              <a:rPr lang="en-US" dirty="0" err="1"/>
              <a:t>css</a:t>
            </a:r>
            <a:r>
              <a:rPr lang="en-US" dirty="0"/>
              <a:t>)</a:t>
            </a:r>
            <a:r>
              <a:rPr lang="ru-RU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ru-RU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dirty="0"/>
          </a:p>
        </p:txBody>
      </p:sp>
      <p:sp>
        <p:nvSpPr>
          <p:cNvPr id="6" name="Google Shape;148;p15"/>
          <p:cNvSpPr txBox="1">
            <a:spLocks/>
          </p:cNvSpPr>
          <p:nvPr/>
        </p:nvSpPr>
        <p:spPr>
          <a:xfrm>
            <a:off x="2414790" y="1162588"/>
            <a:ext cx="6606074" cy="67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990"/>
            </a:pPr>
            <a:r>
              <a:rPr lang="ru-RU" sz="2500" dirty="0" smtClean="0"/>
              <a:t>Технология</a:t>
            </a:r>
            <a:r>
              <a:rPr lang="ru-RU" sz="2500" dirty="0" smtClean="0">
                <a:solidFill>
                  <a:schemeClr val="bg1"/>
                </a:solidFill>
              </a:rPr>
              <a:t> </a:t>
            </a:r>
            <a:r>
              <a:rPr lang="ru-RU" sz="2500" dirty="0" smtClean="0"/>
              <a:t>разработки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25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6388"/>
            <a:ext cx="9905999" cy="3954813"/>
          </a:xfrm>
        </p:spPr>
        <p:txBody>
          <a:bodyPr>
            <a:normAutofit/>
          </a:bodyPr>
          <a:lstStyle/>
          <a:p>
            <a:r>
              <a:rPr lang="ru-RU" dirty="0" smtClean="0"/>
              <a:t>В процессе работы над проектом была создана базовая структура проекта на </a:t>
            </a:r>
            <a:r>
              <a:rPr lang="en-US" dirty="0" smtClean="0"/>
              <a:t>Visual </a:t>
            </a:r>
            <a:r>
              <a:rPr lang="en-US" dirty="0"/>
              <a:t>Studio </a:t>
            </a:r>
            <a:r>
              <a:rPr lang="en-US" dirty="0" smtClean="0"/>
              <a:t>2019 </a:t>
            </a:r>
            <a:r>
              <a:rPr lang="ru-RU" dirty="0"/>
              <a:t>на которой в дальнейшем будет строиться </a:t>
            </a:r>
            <a:r>
              <a:rPr lang="ru-RU" dirty="0" smtClean="0"/>
              <a:t>приложение,</a:t>
            </a:r>
          </a:p>
          <a:p>
            <a:r>
              <a:rPr lang="ru-RU" dirty="0" smtClean="0"/>
              <a:t>Были установлены менеджеры пакеты </a:t>
            </a:r>
            <a:r>
              <a:rPr lang="ro-RO" dirty="0" err="1" smtClean="0"/>
              <a:t>NuGet</a:t>
            </a:r>
            <a:r>
              <a:rPr lang="ro-RO" dirty="0"/>
              <a:t> </a:t>
            </a:r>
            <a:r>
              <a:rPr lang="ru-RU" dirty="0" smtClean="0"/>
              <a:t>для более эффективной работы,</a:t>
            </a:r>
          </a:p>
          <a:p>
            <a:r>
              <a:rPr lang="ru-RU" dirty="0"/>
              <a:t>Связь сайта с базой </a:t>
            </a:r>
            <a:r>
              <a:rPr lang="ru-RU" dirty="0" smtClean="0"/>
              <a:t>данных, создание контекста </a:t>
            </a:r>
            <a:r>
              <a:rPr lang="ru-RU" dirty="0"/>
              <a:t>базы данных и в целом </a:t>
            </a:r>
            <a:r>
              <a:rPr lang="ru-RU" dirty="0" smtClean="0"/>
              <a:t>была налажена </a:t>
            </a:r>
            <a:r>
              <a:rPr lang="ru-RU" dirty="0"/>
              <a:t>связь между SQL-сервером и </a:t>
            </a:r>
            <a:r>
              <a:rPr lang="ru-RU" dirty="0" smtClean="0"/>
              <a:t>сайтом с помощью М</a:t>
            </a:r>
            <a:r>
              <a:rPr lang="ro-RO" dirty="0" err="1" smtClean="0"/>
              <a:t>igration</a:t>
            </a:r>
            <a:r>
              <a:rPr lang="ru-RU" dirty="0" smtClean="0"/>
              <a:t>.</a:t>
            </a:r>
            <a:endParaRPr lang="ro-RO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6" name="Google Shape;148;p15"/>
          <p:cNvSpPr txBox="1">
            <a:spLocks/>
          </p:cNvSpPr>
          <p:nvPr/>
        </p:nvSpPr>
        <p:spPr>
          <a:xfrm>
            <a:off x="2414790" y="1162588"/>
            <a:ext cx="6606074" cy="67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990"/>
            </a:pPr>
            <a:r>
              <a:rPr lang="ru-RU" sz="2500" dirty="0" smtClean="0"/>
              <a:t>Технология</a:t>
            </a:r>
            <a:r>
              <a:rPr lang="ru-RU" sz="2500" dirty="0" smtClean="0">
                <a:solidFill>
                  <a:schemeClr val="bg1"/>
                </a:solidFill>
              </a:rPr>
              <a:t> </a:t>
            </a:r>
            <a:r>
              <a:rPr lang="ru-RU" sz="2500" dirty="0" smtClean="0"/>
              <a:t>разработки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337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6388"/>
            <a:ext cx="9905999" cy="3954813"/>
          </a:xfrm>
        </p:spPr>
        <p:txBody>
          <a:bodyPr>
            <a:normAutofit/>
          </a:bodyPr>
          <a:lstStyle/>
          <a:p>
            <a:r>
              <a:rPr lang="ro-RO" dirty="0" smtClean="0"/>
              <a:t>A</a:t>
            </a:r>
            <a:r>
              <a:rPr lang="ru-RU" dirty="0" err="1" smtClean="0"/>
              <a:t>утентификация</a:t>
            </a:r>
            <a:r>
              <a:rPr lang="ru-RU" dirty="0" smtClean="0"/>
              <a:t> </a:t>
            </a:r>
            <a:r>
              <a:rPr lang="ru-RU" dirty="0"/>
              <a:t>и авторизация, </a:t>
            </a:r>
            <a:r>
              <a:rPr lang="ru-RU" dirty="0" smtClean="0"/>
              <a:t>была создана панель </a:t>
            </a:r>
            <a:r>
              <a:rPr lang="ru-RU" dirty="0"/>
              <a:t>администратора </a:t>
            </a:r>
            <a:r>
              <a:rPr lang="ru-RU" dirty="0" smtClean="0"/>
              <a:t>сайта для </a:t>
            </a:r>
            <a:r>
              <a:rPr lang="ru-RU" dirty="0"/>
              <a:t>аутентификации и авторизации пользователей. Также </a:t>
            </a:r>
            <a:r>
              <a:rPr lang="ru-RU" dirty="0" smtClean="0"/>
              <a:t>необходимо запрограммировать </a:t>
            </a:r>
            <a:r>
              <a:rPr lang="ru-RU" dirty="0"/>
              <a:t>панель администратора, где можно управлять контентом сайта</a:t>
            </a:r>
            <a:r>
              <a:rPr lang="ru-RU" dirty="0" smtClean="0"/>
              <a:t>.</a:t>
            </a:r>
          </a:p>
          <a:p>
            <a:r>
              <a:rPr lang="ru-RU" dirty="0"/>
              <a:t>Также необходимо </a:t>
            </a:r>
            <a:r>
              <a:rPr lang="ru-RU" dirty="0" smtClean="0"/>
              <a:t>создать вывод </a:t>
            </a:r>
            <a:r>
              <a:rPr lang="ru-RU" dirty="0"/>
              <a:t>контента из базы данных в браузер </a:t>
            </a:r>
            <a:r>
              <a:rPr lang="ru-RU" dirty="0" smtClean="0"/>
              <a:t>пользователя.</a:t>
            </a:r>
          </a:p>
          <a:p>
            <a:r>
              <a:rPr lang="ru-RU" dirty="0" smtClean="0"/>
              <a:t>Также необходимо опубликовать данный проект на локальный диск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o-RO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6" name="Google Shape;148;p15"/>
          <p:cNvSpPr txBox="1">
            <a:spLocks/>
          </p:cNvSpPr>
          <p:nvPr/>
        </p:nvSpPr>
        <p:spPr>
          <a:xfrm>
            <a:off x="2414790" y="1162588"/>
            <a:ext cx="6606074" cy="67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990"/>
            </a:pPr>
            <a:r>
              <a:rPr lang="ru-RU" sz="2500" dirty="0" smtClean="0"/>
              <a:t>Технология</a:t>
            </a:r>
            <a:r>
              <a:rPr lang="ru-RU" sz="2500" dirty="0" smtClean="0">
                <a:solidFill>
                  <a:schemeClr val="bg1"/>
                </a:solidFill>
              </a:rPr>
              <a:t> </a:t>
            </a:r>
            <a:r>
              <a:rPr lang="ru-RU" sz="2500" dirty="0" smtClean="0"/>
              <a:t>разработки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948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756" y="1836388"/>
            <a:ext cx="7820551" cy="395481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 начало был создан пустой проект с последующим созданием некоторых наборов фалов  как директория «</a:t>
            </a:r>
            <a:r>
              <a:rPr lang="ro-RO" dirty="0" err="1" smtClean="0"/>
              <a:t>wwwroot</a:t>
            </a:r>
            <a:r>
              <a:rPr lang="ru-RU" dirty="0" smtClean="0"/>
              <a:t>»</a:t>
            </a:r>
            <a:r>
              <a:rPr lang="ro-RO" dirty="0" smtClean="0"/>
              <a:t>, </a:t>
            </a:r>
            <a:r>
              <a:rPr lang="ru-RU" dirty="0" smtClean="0"/>
              <a:t>где будут храниться папка для стилей картинок и </a:t>
            </a:r>
            <a:r>
              <a:rPr lang="ro-RO" dirty="0" err="1" smtClean="0"/>
              <a:t>css</a:t>
            </a:r>
            <a:r>
              <a:rPr lang="ro-RO" dirty="0" smtClean="0"/>
              <a:t> </a:t>
            </a:r>
            <a:r>
              <a:rPr lang="ru-RU" dirty="0" smtClean="0"/>
              <a:t>файлы;</a:t>
            </a:r>
          </a:p>
          <a:p>
            <a:r>
              <a:rPr lang="ru-RU" dirty="0" smtClean="0"/>
              <a:t>Администратор </a:t>
            </a:r>
            <a:r>
              <a:rPr lang="ru-RU" dirty="0" smtClean="0"/>
              <a:t>приложения будет работать в </a:t>
            </a:r>
            <a:r>
              <a:rPr lang="ru-RU" dirty="0" err="1" smtClean="0"/>
              <a:t>панеле</a:t>
            </a:r>
            <a:r>
              <a:rPr lang="ru-RU" dirty="0" smtClean="0"/>
              <a:t> администратора и для этого была создана отдельная директория «</a:t>
            </a:r>
            <a:r>
              <a:rPr lang="ro-RO" dirty="0" err="1"/>
              <a:t>A</a:t>
            </a:r>
            <a:r>
              <a:rPr lang="ro-RO" dirty="0" err="1" smtClean="0"/>
              <a:t>reas</a:t>
            </a:r>
            <a:r>
              <a:rPr lang="ru-RU" dirty="0" smtClean="0"/>
              <a:t>»</a:t>
            </a:r>
            <a:r>
              <a:rPr lang="ro-RO" dirty="0" smtClean="0"/>
              <a:t>. </a:t>
            </a:r>
            <a:r>
              <a:rPr lang="ru-RU" dirty="0" smtClean="0"/>
              <a:t>В ней создана отдельная функциональная логика </a:t>
            </a:r>
            <a:r>
              <a:rPr lang="ru-RU" dirty="0"/>
              <a:t>«</a:t>
            </a:r>
            <a:r>
              <a:rPr lang="ro-RO" dirty="0" err="1" smtClean="0"/>
              <a:t>Admin</a:t>
            </a:r>
            <a:r>
              <a:rPr lang="ru-RU" dirty="0" smtClean="0"/>
              <a:t>»</a:t>
            </a:r>
            <a:r>
              <a:rPr lang="ro-RO" dirty="0" smtClean="0"/>
              <a:t> </a:t>
            </a:r>
            <a:r>
              <a:rPr lang="ru-RU" dirty="0" smtClean="0"/>
              <a:t>где отражаются операции по администрированию сайта</a:t>
            </a:r>
            <a:r>
              <a:rPr lang="ro-RO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6" name="Google Shape;148;p15"/>
          <p:cNvSpPr txBox="1">
            <a:spLocks/>
          </p:cNvSpPr>
          <p:nvPr/>
        </p:nvSpPr>
        <p:spPr>
          <a:xfrm>
            <a:off x="2414790" y="1162588"/>
            <a:ext cx="6606074" cy="67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990"/>
            </a:pPr>
            <a:r>
              <a:rPr lang="ru-RU" sz="2500" dirty="0" smtClean="0"/>
              <a:t>Технология</a:t>
            </a:r>
            <a:r>
              <a:rPr lang="ru-RU" sz="2500" dirty="0" smtClean="0">
                <a:solidFill>
                  <a:schemeClr val="bg1"/>
                </a:solidFill>
              </a:rPr>
              <a:t> </a:t>
            </a:r>
            <a:r>
              <a:rPr lang="ru-RU" sz="2500" dirty="0" smtClean="0"/>
              <a:t>разработки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202" y="1836388"/>
            <a:ext cx="3054277" cy="1388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201" y="3898496"/>
            <a:ext cx="305427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756" y="1836388"/>
            <a:ext cx="7820551" cy="3954813"/>
          </a:xfrm>
        </p:spPr>
        <p:txBody>
          <a:bodyPr>
            <a:normAutofit/>
          </a:bodyPr>
          <a:lstStyle/>
          <a:p>
            <a:r>
              <a:rPr lang="ru-RU" dirty="0" smtClean="0"/>
              <a:t>Была создана папка «</a:t>
            </a:r>
            <a:r>
              <a:rPr lang="ro-RO" dirty="0" err="1" smtClean="0"/>
              <a:t>Domain</a:t>
            </a:r>
            <a:r>
              <a:rPr lang="ru-RU" dirty="0" smtClean="0"/>
              <a:t>»</a:t>
            </a:r>
            <a:r>
              <a:rPr lang="ro-RO" dirty="0" smtClean="0"/>
              <a:t>, </a:t>
            </a:r>
            <a:r>
              <a:rPr lang="ru-RU" dirty="0" smtClean="0"/>
              <a:t>где будут храниться все бизнес сущности</a:t>
            </a:r>
            <a:r>
              <a:rPr lang="ru-RU" dirty="0" smtClean="0"/>
              <a:t>, контекст подключения к базе данных. </a:t>
            </a:r>
            <a:r>
              <a:rPr lang="ru-RU" dirty="0" smtClean="0"/>
              <a:t>В созданной </a:t>
            </a:r>
            <a:r>
              <a:rPr lang="ru-RU" dirty="0" smtClean="0"/>
              <a:t>папке «</a:t>
            </a:r>
            <a:r>
              <a:rPr lang="ro-RO" dirty="0" err="1" smtClean="0"/>
              <a:t>Views</a:t>
            </a:r>
            <a:r>
              <a:rPr lang="ru-RU" dirty="0" smtClean="0"/>
              <a:t>»</a:t>
            </a:r>
            <a:r>
              <a:rPr lang="ro-RO" dirty="0" smtClean="0"/>
              <a:t> </a:t>
            </a:r>
            <a:r>
              <a:rPr lang="ru-RU" dirty="0" smtClean="0"/>
              <a:t>размещен макет сайта</a:t>
            </a:r>
            <a:r>
              <a:rPr lang="ro-RO" dirty="0" smtClean="0"/>
              <a:t>.</a:t>
            </a:r>
            <a:endParaRPr lang="ru-RU" dirty="0" smtClean="0"/>
          </a:p>
          <a:p>
            <a:r>
              <a:rPr lang="ru-RU" dirty="0" smtClean="0"/>
              <a:t>Также для более эффективной работы были установлены необходимые </a:t>
            </a:r>
            <a:r>
              <a:rPr lang="ro-RO" dirty="0" err="1" smtClean="0"/>
              <a:t>NuGet</a:t>
            </a:r>
            <a:r>
              <a:rPr lang="ro-RO" dirty="0" smtClean="0"/>
              <a:t> </a:t>
            </a:r>
            <a:r>
              <a:rPr lang="ro-RO" dirty="0" err="1" smtClean="0"/>
              <a:t>Packege</a:t>
            </a:r>
            <a:r>
              <a:rPr lang="ro-RO" dirty="0" smtClean="0"/>
              <a:t> Manager- </a:t>
            </a:r>
            <a:r>
              <a:rPr lang="ro-RO" dirty="0" err="1" smtClean="0"/>
              <a:t>CodeGeneration.Design</a:t>
            </a:r>
            <a:r>
              <a:rPr lang="ro-RO" dirty="0" smtClean="0"/>
              <a:t>,</a:t>
            </a:r>
            <a:r>
              <a:rPr lang="ru-RU" dirty="0" smtClean="0"/>
              <a:t> </a:t>
            </a:r>
            <a:r>
              <a:rPr lang="ro-RO" dirty="0" err="1" smtClean="0"/>
              <a:t>EntityFrameworkCore</a:t>
            </a:r>
            <a:r>
              <a:rPr lang="ro-RO" dirty="0" smtClean="0"/>
              <a:t>, </a:t>
            </a:r>
            <a:r>
              <a:rPr lang="ro-RO" dirty="0" err="1" smtClean="0"/>
              <a:t>EntityFrameworkCore.SqlServer</a:t>
            </a:r>
            <a:r>
              <a:rPr lang="ro-RO" dirty="0" smtClean="0"/>
              <a:t>  </a:t>
            </a:r>
            <a:r>
              <a:rPr lang="ru-RU" dirty="0" smtClean="0"/>
              <a:t>и др.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6" name="Google Shape;148;p15"/>
          <p:cNvSpPr txBox="1">
            <a:spLocks/>
          </p:cNvSpPr>
          <p:nvPr/>
        </p:nvSpPr>
        <p:spPr>
          <a:xfrm>
            <a:off x="2414790" y="1162588"/>
            <a:ext cx="6606074" cy="67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990"/>
            </a:pPr>
            <a:r>
              <a:rPr lang="ru-RU" sz="2500" dirty="0" smtClean="0"/>
              <a:t>Технология</a:t>
            </a:r>
            <a:r>
              <a:rPr lang="ru-RU" sz="2500" dirty="0" smtClean="0">
                <a:solidFill>
                  <a:schemeClr val="bg1"/>
                </a:solidFill>
              </a:rPr>
              <a:t> </a:t>
            </a:r>
            <a:r>
              <a:rPr lang="ru-RU" sz="2500" dirty="0" smtClean="0"/>
              <a:t>разработки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864" y="1836388"/>
            <a:ext cx="2824843" cy="1625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66" y="4171908"/>
            <a:ext cx="5145834" cy="24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757" y="1836388"/>
            <a:ext cx="6869902" cy="3954813"/>
          </a:xfrm>
        </p:spPr>
        <p:txBody>
          <a:bodyPr>
            <a:normAutofit/>
          </a:bodyPr>
          <a:lstStyle/>
          <a:p>
            <a:r>
              <a:rPr lang="ru-RU" dirty="0" smtClean="0"/>
              <a:t>Была создана Миграция «</a:t>
            </a:r>
            <a:r>
              <a:rPr lang="ro-RO" dirty="0" err="1" smtClean="0"/>
              <a:t>Migrations</a:t>
            </a:r>
            <a:r>
              <a:rPr lang="ru-RU" dirty="0" smtClean="0"/>
              <a:t>»</a:t>
            </a:r>
            <a:r>
              <a:rPr lang="ro-RO" dirty="0" smtClean="0"/>
              <a:t>, </a:t>
            </a:r>
            <a:r>
              <a:rPr lang="ru-RU" dirty="0" smtClean="0"/>
              <a:t>используется для применения изменений к базе данных. </a:t>
            </a:r>
            <a:endParaRPr lang="ru-RU" dirty="0" smtClean="0"/>
          </a:p>
          <a:p>
            <a:r>
              <a:rPr lang="ru-RU" dirty="0" smtClean="0"/>
              <a:t>Была применена миграция к серверу БД</a:t>
            </a:r>
            <a:r>
              <a:rPr lang="ro-RO" dirty="0" smtClean="0"/>
              <a:t>, </a:t>
            </a:r>
            <a:r>
              <a:rPr lang="ru-RU" dirty="0" smtClean="0"/>
              <a:t>были созданы таблицы.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6" name="Google Shape;148;p15"/>
          <p:cNvSpPr txBox="1">
            <a:spLocks/>
          </p:cNvSpPr>
          <p:nvPr/>
        </p:nvSpPr>
        <p:spPr>
          <a:xfrm>
            <a:off x="2414790" y="1162588"/>
            <a:ext cx="6606074" cy="67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990"/>
            </a:pPr>
            <a:r>
              <a:rPr lang="ru-RU" sz="2500" dirty="0" smtClean="0"/>
              <a:t>Технология</a:t>
            </a:r>
            <a:r>
              <a:rPr lang="ru-RU" sz="2500" dirty="0" smtClean="0">
                <a:solidFill>
                  <a:schemeClr val="bg1"/>
                </a:solidFill>
              </a:rPr>
              <a:t> </a:t>
            </a:r>
            <a:r>
              <a:rPr lang="ru-RU" sz="2500" dirty="0" smtClean="0"/>
              <a:t>разработки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095" y="1836388"/>
            <a:ext cx="3236762" cy="42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6388"/>
            <a:ext cx="9905999" cy="395481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6" name="Google Shape;148;p15"/>
          <p:cNvSpPr txBox="1">
            <a:spLocks/>
          </p:cNvSpPr>
          <p:nvPr/>
        </p:nvSpPr>
        <p:spPr>
          <a:xfrm>
            <a:off x="2414790" y="1162587"/>
            <a:ext cx="6606074" cy="168364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SzPts val="990"/>
            </a:pPr>
            <a:endParaRPr lang="ru-RU" sz="2500" dirty="0" smtClean="0"/>
          </a:p>
          <a:p>
            <a:pPr algn="ctr">
              <a:buSzPts val="990"/>
            </a:pPr>
            <a:endParaRPr lang="ru-RU" sz="2500" dirty="0"/>
          </a:p>
          <a:p>
            <a:pPr algn="ctr">
              <a:buSzPts val="990"/>
            </a:pPr>
            <a:endParaRPr lang="ru-RU" sz="2500" dirty="0" smtClean="0"/>
          </a:p>
          <a:p>
            <a:pPr algn="ctr">
              <a:buSzPts val="990"/>
            </a:pPr>
            <a:r>
              <a:rPr lang="ru-RU" sz="2500" dirty="0" smtClean="0"/>
              <a:t>спасибо за внимание!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45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1539</TotalTime>
  <Words>391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Lato</vt:lpstr>
      <vt:lpstr>Montserrat</vt:lpstr>
      <vt:lpstr>Trebuchet MS</vt:lpstr>
      <vt:lpstr>Tw Cen MT</vt:lpstr>
      <vt:lpstr>Circuit</vt:lpstr>
      <vt:lpstr>STEP IT Academy Moldova Specialitatea: Elaborare software</vt:lpstr>
      <vt:lpstr> Цель проекта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IT Academy Moldova Specialitatea: Elaborare software</dc:title>
  <dc:creator>Tanea19</dc:creator>
  <cp:lastModifiedBy>Tanea19</cp:lastModifiedBy>
  <cp:revision>26</cp:revision>
  <dcterms:created xsi:type="dcterms:W3CDTF">2021-10-01T17:13:30Z</dcterms:created>
  <dcterms:modified xsi:type="dcterms:W3CDTF">2021-10-02T22:16:28Z</dcterms:modified>
</cp:coreProperties>
</file>