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Vertical Text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Vertical Title and Text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wo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ison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nt with Caption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Picture with Caption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 bwMode="auto">
          <a:xfrm>
            <a:off x="1524000" y="23488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/>
            </a:pPr>
            <a:r>
              <a:rPr lang="ru-RU" dirty="0"/>
              <a:t>Веб-приложение для обучения сотрудников организаций информационной безопасности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53DB3-0121-863C-0B94-F98D7A98515E}"/>
              </a:ext>
            </a:extLst>
          </p:cNvPr>
          <p:cNvSpPr txBox="1"/>
          <p:nvPr/>
        </p:nvSpPr>
        <p:spPr>
          <a:xfrm>
            <a:off x="335360" y="5589240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Томский государственный университет систем управления и радиоэлектроники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ТУСУР)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0D7D3-5A4D-1A81-8DA4-343B7EE7D78F}"/>
              </a:ext>
            </a:extLst>
          </p:cNvPr>
          <p:cNvSpPr txBox="1"/>
          <p:nvPr/>
        </p:nvSpPr>
        <p:spPr bwMode="auto">
          <a:xfrm>
            <a:off x="5951984" y="5589240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Студент гр.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З-38 М.Е. Савельев</a:t>
            </a:r>
            <a:endParaRPr lang="ru-RU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Проблема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 bwMode="auto">
          <a:xfrm>
            <a:off x="838199" y="152399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Согласно исследованию “Лаборатории Касперского” больше половины (51,3%) специалистов организаций заявили, что у них на работе не проводится обучение навыкам кибербезопасности ни в каком виде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Согласно отзывам респондентов, чаще всего обучение сводилось к устному инструктажу, либо к прохождению собственного упрощённого теста компании, составленного не специалистами ИБ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Целевая аудитория – компании с сотрудниками, работающими с персональными данными и прочей чувствительной информацией на ПК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Как решается проблема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3749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Создаётся универсальный портал для обучения сотрудников информационной безопасности, подходящий для большинства компаний на рынке.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Компания может сама зарегистрировать сотрудников на портале, назначить регулярные курсы и получать отчёты о прохождении.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Создание интерактивных курсов, выгодно отличающихся от однообразных тестов.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Курсы разделены по уровням сложности, в зависимости от роли сотрудника в компании и его доступа к данным.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Возможность компании самостоятельно составить обучающий курс.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Процесс, стек технологий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Веб-сайт будет создан на фреймворке Laravel языка PHP. Фреймворк предоставляет надежный конструктор запросов (Query Builder) и Eloquent ORM. Благодаря им большинство запросов к БД по умолчанию защищено.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СУБД MySQL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Тестирование будет включать в себя ручное и автоматическое тестирование силами фреймворка Laravel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Хостинг будет выбран из провайдеров на рынке РФ, с перспективой дальнейшего расширения сервиса и способный выдержать нагрузку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Ожидаемый результат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После внедрения сайта ожидается повышение компетенции сотрудников компаний по части информационной безопасности.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Использование единого портала большим числом компаний приведёт к повышению качества обучения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Компании могут модифицировать курсы и сохранять их в базу знаний для новых сотрудников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Веб-приложение для обучения сотрудников организаций информационной безопасности</vt:lpstr>
      <vt:lpstr>Проблема</vt:lpstr>
      <vt:lpstr>Как решается проблема</vt:lpstr>
      <vt:lpstr>Процесс, стек технологий</vt:lpstr>
      <vt:lpstr>Ожидаемый 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для обучения сотрудников организаций информационной безопасности</dc:title>
  <dc:subject/>
  <dc:creator>Msc</dc:creator>
  <cp:keywords/>
  <dc:description/>
  <cp:lastModifiedBy>Msc</cp:lastModifiedBy>
  <cp:revision>4</cp:revision>
  <dcterms:created xsi:type="dcterms:W3CDTF">2023-01-26T21:23:46Z</dcterms:created>
  <dcterms:modified xsi:type="dcterms:W3CDTF">2023-02-02T02:28:05Z</dcterms:modified>
  <cp:category/>
  <dc:identifier/>
  <cp:contentStatus/>
  <dc:language/>
  <cp:version/>
</cp:coreProperties>
</file>