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30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06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4022 2702,'0'4,"-1"0,0 0,0 0,0 0,0 0,-1-1,0 1,0 0,0 0,0-1,-3 4,-33 40,29-38,-39 43,-2-3,-3-2,-60 41,-185 106,140-106,-3-6,-4-8,-3-6,-2-8,-341 71,391-109,-208 11,274-32,0-2,1-3,-1-1,1-3,0-3,-68-22,94 22,0-1,1-1,0-2,1 0,1-2,1 0,0-2,1 0,1-2,-23-29,-14-26,-86-150,131 206,-71-121,-191-337,209 350,-89-248,132 296,3-1,4-1,4 0,3-1,4-1,4 1,3 0,18-112,-12 143,2 1,3 1,1-1,3 2,2 0,3 2,1 0,2 1,2 2,3 0,1 2,1 2,3 0,1 3,2 1,1 1,87-56,-38 40,2 4,3 4,1 4,1 4,3 4,199-35,-71 35,1 11,235 8,71 40,-398-11,253 66,-328-64,0 2,-2 3,77 42,-96-43,0 2,-2 1,-2 2,0 2,42 46,-67-64,-1 0,-1 0,0 0,-1 1,0 0,-1 1,0-1,4 18,1 14,7 58,-11-60,8 77,-6 0,-8 171,-3-257,-1 0,-1 0,-3 0,0-1,-2 0,-2-1,-1 1,-1-2,-19 33,10-27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07.0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68,'47'194,"-20"-69,-20-93,-7-24,2 0,-1 0,1 0,0-1,0 1,1 0,0-1,0 0,1 0,0 0,7 9,-9-15,0 0,0 0,0 0,0 0,0 0,0 0,0-1,0 1,1-1,-1 0,0 0,0 0,1 0,-1 0,0 0,0 0,0-1,0 1,1-1,-1 1,0-1,0 0,0 0,0 0,0 0,2-2,49-36,-2-8,-2-2,-3-3,-2-1,-2-2,67-118,-92 145,-4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12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1496 3441,'-85'-4,"-1"-4,-129-30,92 14,10 4,-171-54,270 69,1-1,0-1,1 0,0 0,0-2,0 1,1-1,1-1,-1 0,2 0,-1-1,1-1,-12-19,-4-14,2-1,-26-73,19 44,-48-102,-47-117,103 235,4-1,2-1,-9-65,18 43,4 0,7-85,1 15,-5 137,0-58,14-119,-10 169,1 0,1 1,1-1,1 1,1 1,1 0,1 0,1 1,15-21,-2 11,1 1,1 1,2 1,55-40,143-82,-124 86,-15 14,3 5,1 3,116-34,117-53,17-6,-41 62,-176 53,64-15,-132 21,0 3,1 1,0 4,99 1,-14 8,-1 7,-1 6,150 37,6 9,-138-31,257 83,-356-88,-1 2,-1 3,-2 3,-2 2,-1 3,64 59,-60-46,-3 2,-2 3,81 114,-117-143,0 1,-2 0,-1 2,-2-1,9 39,27 161,-43-205,18 115,-7 0,-6 1,-10 174,-1-279,-3 0,-1 0,-1 0,-2-1,-1 0,-2-1,-2 0,-1-1,-1-1,-2 0,-1-1,-1-1,-2-1,-1-1,-42 40,-138 101,167-144,0 0,-2-3,-81 36,-78 14,-3-8,-3-9,-229 31,-43-34,258-28,-36 0,-59-11,-144 1,-313-15,715 5,32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15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986 1593,'-18'-1,"0"0,0-2,1 0,-1-2,1 1,-23-11,-98-51,50 13,2-2,3-5,2-3,3-4,4-2,-70-84,137 144,0 0,0 0,1-1,0 0,0 0,1 0,1-1,0 1,0-1,1 0,0 0,1-1,0 1,1-1,0 1,1-1,0 1,4-22,-1-6,0-1,1-1,2 1,11-40,-13 68,0 0,0 1,2 0,-1-1,1 2,1-1,0 1,0 0,1 0,0 1,1 0,0 0,0 1,13-9,14-5,0 0,1 3,1 1,1 2,1 1,0 2,0 2,73-10,431-27,-234 26,180-34,56-4,-396 53,0 6,0 7,181 30,-195-17,270 46,-402-64,1 0,0 0,-1 0,1 1,-1 0,1 0,-1 0,0 0,0 1,0-1,0 1,0 0,-1 0,7 7,-8-6,0-1,0 1,0 0,-1-1,0 1,0 0,0 0,0 0,0 0,-1 0,0 0,0 0,0 0,0 0,-1 0,1 0,-1-1,-2 7,-1 2,0 0,-1 1,0-2,-1 1,0-1,-1 0,-1 0,-15 17,-9 7,-42 33,-4 4,44-39,-2-1,0-1,-2-3,-2-1,0-1,-1-3,-77 32,53-32,0-2,-1-3,-1-3,-122 11,-592 77,593-76,-1-9,-280-7,198-25,-24 0,-149 15,434 0,8-1,0 0,1 1,-1-1,0 0,1 0,-1 0,0 0,0 0,1-1,-1 1,0 0,1-1,-1 1,0-1,1 0,-1 1,-1-2,3-4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3330 1,'-1'23,"0"-1,-2 1,-1-1,0 1,-2-1,0 0,-17 35,7-24,-1-2,-2 0,0-1,-32 35,-10 1,-3-3,-2-3,-77 53,50-44,-124 69,158-106,-1-3,-1-3,-102 30,118-46,0-3,-1-1,-53-1,-60 7,58 4,-226 23,-537-33,461-9,344 8,34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17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1 298,'4'0,"11"0,19 0,14-4,15-6,15-6,11-4,18-4,6 4,12-1,6 0,6-2,-2 0,-7-6,-16 3,-23 1,-22 4,-23 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18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3,'235'-2,"238"5,-470-3,-1 0,1 0,-1 0,1 0,-1 1,1-1,-1 1,1-1,-1 1,0 0,1 0,-1 0,0 1,0-1,0 0,0 1,0-1,3 4,-4-3,-1 0,1-1,0 1,-1 0,1 0,-1 0,0 0,0 0,0 0,0 0,0 0,0 0,0 0,-1 0,1 0,-1 0,0 0,1 0,-1 0,0 0,0-1,0 1,-2 2,-16 25,-2-1,0 0,-3-2,0-1,-1 0,-1-2,-39 26,22-22,-1-1,-2-3,0-1,-78 24,30-11,54-19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2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2834,'-27'-11,"1"-1,0-1,1-1,1-2,0 0,1-2,1 0,1-1,-28-33,28 25,1 0,2-2,1 0,1-1,1 0,2-2,-15-53,10 14,3-1,4 0,2-1,2-100,11 43,31-202,-24 266,3 0,2 1,41-100,-37 121,1 1,2 1,2 0,2 3,57-67,-22 42,1 4,4 3,2 2,85-51,-41 39,2 4,137-51,-160 78,1 5,2 3,1 5,178-20,-213 38,1 2,0 4,-1 2,1 3,-1 2,-1 3,1 3,110 41,-46 2,-3 6,-2 6,218 166,-231-150,-3 6,119 133,-173-167,-2 3,-3 2,-3 1,-3 2,55 123,-80-148,-1 1,-2 1,-1 0,-3 0,-1 0,-2 1,-2 0,-2 0,-2 0,-2-1,-1 1,-3-1,-16 55,7-44,-2-1,-3-1,-1 0,-3-2,-2-1,-3-1,-1-1,-2-2,-69 69,56-71,-1-3,-2-1,-2-3,-1-2,-2-2,-87 35,-23-3,-177 41,-188 12,396-97,0-7,-138-5,-278-47,477 29,0-4,2-2,0-4,1-3,-97-47,131 51,1-1,1-2,1-1,1-2,-47-49,40 31,1-1,3-2,-39-68,-13-34,69 116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30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1,'37'1,"1"2,-1 2,1 1,48 15,146 60,-149-50,876 343,20 8,13-50,225-47,-899-236,606 13,0-79,-918 17,-4 1,0-1,1 1,-1-1,1 0,-1 0,0-1,1 1,-1 0,1-1,-1 1,0-1,0 0,1 0,-1 0,0 0,0 0,0 0,0 0,0-1,0 1,0-1,0 0,1-2,5-12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30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1,'12'1,"0"0,-1 1,1 1,0 0,-1 0,0 1,21 11,-11-6,535 262,-105-46,223 65,-646-279,-9-4,-1 0,1 1,30 20,-46-26,0-1,0 1,-1 0,1 1,-1-1,1 0,-1 1,0 0,0-1,0 1,0 0,0 0,-1 0,1 0,-1 0,0 0,0 1,0-1,0 0,-1 1,1-1,-1 1,0-1,0 0,0 1,0-1,-1 1,0 3,-3 4,0-1,-1 1,0-1,0 0,-1 0,-1 0,-10 13,-64 61,54-58,-651 576,519-468,-496 399,577-471,63-49,10-8,0 0,0-1,0 0,0 0,-1-1,1 0,-1 0,0 0,0 0,0-1,-10 3,3-7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31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35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7315,'10'-8,"0"1,1-1,-1 1,20-8,3-4,205-136,-192 121,-2-1,78-82,-93 79,-1 0,-3-2,34-67,-32 54,53-75,47-44,233-308,-230 325,-56 70,73-111,-81 104,5 4,138-135,3-2,-131 135,181-153,-206 194,45-34,144-101,-100 73,-71 55,5-5,2 3,126-67,270-135,-363 187,-4-5,102-93,-138 107,155-102,-164 120,110-101,-4 2,332-237,-270 215,21-18,-199 137,72-82,-79 77,90-76,-102 100,0 2,2 1,0 2,2 1,74-29,98-15,-171 57,1 2,0 2,55-2,276 16,-303-1,0 3,-1 3,89 28,-35 2,-2 5,168 93,-213-92,-1 3,110 102,11 7,6-15,7-10,282 138,-423-247,0-2,2-3,123 21,-110-26,78 13,313 15,168-42,-439-5,-136 2,0-2,0-4,0-2,90-24,68-40,-5-10,227-119,390-274,-495 262,591-381,179-102,-1020 648,2 3,2 4,2 5,162-39,-131 49,1 6,1 5,162 3,-96 14,-152-2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7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787 0,'-3'1,"-1"0,1 0,0 1,-1-1,1 1,0-1,0 1,0 0,0 0,0 1,1-1,-5 6,-10 6,-43 28,-149 113,171-123,1 1,2 2,-36 46,66-75,0-1,1 2,0-1,0 0,1 1,0 0,-4 12,6-18,1 0,0 0,0 1,0-1,0 0,0 0,0 1,0-1,0 0,1 0,-1 1,0-1,1 0,-1 0,1 0,-1 0,1 0,0 1,0 0,1 0,0-1,0 0,0 1,0-1,0 0,0 0,0 0,0 0,0 0,0-1,1 1,-1-1,0 1,3-1,143 8,-12-3,-62 3,0 4,0 2,-1 4,-1 3,94 41,-157-58,1 1,-1 0,0 0,0 1,0 0,10 11,-16-15,-1 0,0 1,0-1,-1 1,1 0,0 0,-1-1,0 1,0 0,1 0,-2 0,1 0,0 1,-1-1,1 0,-1 0,0 0,0 0,0 1,-1-1,1 0,-1 0,1 0,-3 6,-2 2,0-1,-1 0,0 0,0 0,-1 0,0-1,-1 0,0-1,0 1,-18 12,-10 5,-59 32,12-14,-141 53,-100 12,159-55,136-44,3-1,0-1,-36 7,61-15,0 0,0 1,0-1,0 0,0 0,0 0,0 0,0 0,0 0,0 0,0 0,0 0,0 0,0 0,0-1,0 1,0 0,0-1,0 1,1-1,-1 1,0-1,0 1,-1-2,2 1,0 0,0 0,0 0,0-1,0 1,0 0,0 0,0 0,1 0,-1-1,0 1,1 0,-1 0,1 0,-1 0,1 0,-1 0,2-1,20-29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7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0 207,'4'0,"24"0,24 0,47-4,33-6,33-6,15-4,2-3,-15-7,-24-2,-32 4,-39 7,-36 6,-24 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8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0,'0'18,"0"27,4 36,11 44,6 36,5 30,6 21,2-4,-5-23,-6-35,-9-34,-5-33,-6-34,3-35,3-28,6-24,-1-7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8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571 0,'-8'26,"-8"31,-5 27,-8 21,-7 15,-12 12,-5 11,-3 3,-1 2,1-2,6-3,6-6,12-11,6-24,7-25,8-34,5-41,3-22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8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0,'4'9,"7"16,9 16,10 15,9 11,7 7,-5 4,-5 2,0 0,-6-4,-8-11,-4-13,-4-14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9.3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1 160,'4'-5,"10"0,12-5,14-5,10-3,0 0,0-1,-4-1,-5 3,-5-1,-9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9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0,'0'5,"4"14,7 17,0 11,-1 15,-2 15,-3 11,-2 17,3 8,0-2,4-2,0-16,-2-10,-2-15,-2-24,-2-19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0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0,'245'17,"-207"-13,-26-3,0 0,0 1,-1 0,1 1,0 0,-1 1,19 9,-26-11,-1 1,0-1,1 1,-1-1,0 1,-1 0,1 0,0 1,-1-1,0 0,0 1,0 0,0-1,0 1,-1 0,1 0,-1 0,0 0,-1 0,1 0,-1 0,1 0,-1 0,0 0,-1 7,-1 4,-1 1,0-1,-1 0,-1 1,0-2,-1 1,0-1,-1 0,-1 0,0 0,-14 16,-13 10,-1-1,-42 36,-15 15,90-88,1 1,-1 0,1 1,-1-1,1 0,0 1,0-1,1 1,-3 6,4-8,-1-1,1 0,0 0,0 1,0-1,1 0,-1 0,0 1,0-1,1 0,-1 0,1 1,-1-1,1 0,-1 0,1 0,0 0,-1 0,1 0,0 0,0 0,0 0,0 0,0-1,0 1,0 0,0 0,0-1,0 1,0-1,0 1,1-1,-1 0,2 1,12 4,1-1,0 0,0-1,1-1,17 0,92-3,-62-1,56 2,225-10,-300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1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0 178,'9'0,"20"0,36-5,33-5,30-5,15-5,10-4,-4-1,-19-1,-26 3,-28 7,-30 5,-28 9,-21 9,-23 9,-7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30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1.4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0,'0'9,"0"16,0 21,0 28,8 34,8 36,10 38,9 36,7 16,1-2,-2-18,-4-28,-4-37,-8-44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31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0 390,'29'-12,"-1"2,1 1,1 2,0 1,0 1,0 1,40 1,-28 0,464-22,105-7,-198-16,637-158,-1010 198,1 3,-1 0,1 3,60 4,-62-1,0-1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1.4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132 281,'-15'0,"6"1,1-1,0 0,-1-1,1 0,0 0,-15-5,20 5,1 0,-1-1,1 0,-1 0,1 1,-1-1,1-1,0 1,0 0,0 0,0-1,1 1,-1-1,1 0,-1 1,1-1,0 0,0 0,0 0,0 0,1 0,-1-4,-1 0,1 0,1 1,-1-1,1 0,0 1,1-1,0 0,0 1,0-1,1 1,0-1,0 1,0 0,1 0,0 0,0 0,1 0,-1 1,7-7,-2 3,1 1,-1 1,2-1,-1 1,1 1,0 0,0 0,1 1,0 1,15-6,-24 9,0 0,1 1,-1-1,0 0,1 1,-1-1,0 1,1 0,-1 0,1 0,-1 0,0 0,1 0,-1 1,1-1,-1 1,0-1,0 1,1 0,-1 0,0 0,0 0,0 1,2 1,-2-1,0 1,0 0,0 0,-1 0,1 0,-1 0,0 0,1 0,-2 0,1 1,0-1,-1 0,1 1,-1-1,0 4,0 6,-1-1,0 0,-1 1,-1-1,0 0,0 0,-1 0,-8 16,10-23,-1-1,0 1,-1 0,1-1,-1 0,0 0,0 0,0 0,-1-1,1 1,-1-1,0-1,0 1,0 0,0-1,0 0,-1 0,1-1,-1 0,1 0,-1 0,1 0,-1-1,0 0,1 0,-1 0,1-1,-1 0,1 0,-10-3,-7-3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1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2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1059 367,'-20'-17,"-1"1,-38-24,3 4,-45-40,45 32,-90-53,134 91,-1 0,0 0,0 1,0 1,0 0,-1 1,0 1,0 0,0 0,0 2,0-1,0 2,0 0,1 1,-1 0,0 1,1 0,-1 2,-15 6,11-3,1 1,-1 1,2 0,-1 2,1 0,1 0,0 2,1-1,1 2,0 0,1 1,-19 31,14-13,2 0,1 0,2 1,1 1,2 0,2 1,1 0,1 0,3 0,3 73,4-51,3 1,2-1,2 0,3-1,3-1,27 60,-34-93,0 0,2 0,1-1,1-1,1 0,1-1,1-1,0-1,1 0,2-2,0 0,0-1,2-1,0-1,40 18,-52-29,1 0,0 0,0-1,0 0,0-1,0-1,0 0,0 0,0-1,0-1,0 0,0 0,-1-1,1-1,-1 0,1-1,-1 0,-1-1,1 0,18-14,1-3,-2-1,-1-1,-1-2,-1 0,34-50,-24 24,45-96,-17 30,-63 118,0 1,0-1,0 1,1-1,-1 1,0 0,0-1,0 1,1-1,-1 1,0 0,0-1,1 1,-1 0,0-1,1 1,-1 0,1-1,-1 1,0 0,1 0,-1 0,1-1,-1 1,1 0,-1 0,1 0,-1 0,0 0,2 0,3 13,-3 32,-2-40,-4 130,-6 1,-49 241,59-372,-1-1,0 1,0-1,-1 1,1-1,-1 0,0 0,0 0,0 0,-1 0,-3 4,6-7,-1-1,1 0,-1 1,1-1,-1 0,1 0,-1 1,1-1,-1 0,1 0,-1 0,1 0,-1 0,0 0,1 0,-1 0,1 0,-1 0,1 0,-1 0,1 0,-1-1,1 1,-1 0,1 0,-1 0,1-1,-1 1,1 0,-1-1,0 0,-20-29,-46-124,28 59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3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0,'22'0,"37"5,49 5,40 1,39-1,23-2,-4-3,-18-2,-28-1,-34-2,-37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4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0 523,'2'-19,"1"0,1 0,1 0,0 1,12-26,-17 42,10-23,2 0,0 1,2 0,0 1,1 1,2 0,0 1,1 1,2 1,30-25,-33 30,1 2,1 0,0 0,1 2,0 1,0 0,1 1,0 2,1 0,0 1,-1 1,1 1,28 0,-43 3,0 0,0 1,0-1,-1 2,1-1,-1 1,1 0,-1 0,1 1,-1 0,0 0,0 1,10 7,-8-4,-1 0,0 0,0 1,-1 0,0 0,0 1,-1 0,6 13,2 13,-1 1,-2 0,-1 1,4 38,-10-57,12 90,-5 0,-7 204,-4-292,0 0,-1 0,-2 0,0-1,-1 1,0-1,-2 0,0 0,-2-1,0 0,0 0,-2-1,0 0,-1-1,-1 0,-15 14,-5 0,0-1,-43 28,59-46,1-1,-2 0,1-2,-1 0,0 0,-1-2,-26 6,43-12,-1 1,0-1,1 1,-1-1,0 0,1 0,-1 0,1-1,-1 1,0 0,1-1,-1 0,1 0,-1 0,1 0,0 0,-1 0,1 0,0-1,0 1,0-1,0 0,0 1,0-1,0 0,0 0,1 0,-1-1,1 1,0 0,0 0,-2-4,-1-7,1 0,0 0,0 0,1 0,0-19,-2-10,-32-156,27 150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4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777 1,'-3'1,"1"1,-1-1,1 1,-1 0,1 0,0 0,-1 0,1 0,0 0,1 1,-1-1,0 1,0-1,1 1,0 0,-2 4,-3 4,-415 810,387-746,-207 497,216-510,16-52,5-21,4-33,40-231,-10 111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4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13,'2'-2,"-1"1,1 0,0 0,0 0,-1 0,1 0,0 0,0 0,0 1,0-1,0 1,0-1,0 1,0 0,0 0,0 0,0 0,0 0,0 0,0 1,0-1,0 0,0 1,0 0,0-1,-1 1,1 0,0 0,0 0,-1 0,1 1,0-1,-1 0,0 1,1-1,1 3,6 5,-1 0,0 1,0 0,10 19,27 61,-5 2,39 128,-56-149,-6-24,52 174,-61-190,-2 1,-1-1,-2 1,-1 0,-2 38,-2-52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5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1 164,'21'-5,"21"-5,25-5,19-6,7 2,-3 4,-4 4,-12 5,-10 2,-12 3,-9-3,-9-1,-5-4,-4-10,-5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31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45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0,'0'939,"-1"-929,1 0,1-1,0 1,0 0,1-1,4 15,-5-21,0-1,0 1,1-1,-1 0,1 1,0-1,0 0,0 0,0 0,0 0,0 0,0-1,1 1,-1-1,0 0,1 1,0-1,-1 0,1 0,0 0,-1-1,1 1,0-1,0 0,-1 1,5-1,273-8,-249 7,10-3,-8-2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32.5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0 150,'17'-2,"0"0,0-1,-1 0,33-12,26-6,62 2,0 7,207 8,-191 4,613 2,215-2,-694-6,327-50,-562 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4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1876,'0'-1686,"0"1675,0 1,1-1,0 0,0 0,4-11,-4 18,1 0,-1 1,1-1,0 1,0-1,1 1,-1 0,1 0,-1 0,1 0,0 0,0 1,0-1,1 1,-1 0,7-3,12-5,0 1,1 1,0 1,1 1,-1 1,35-3,149 2,-157 6,4-1,178 4,-228-3,0 0,0 0,0 1,0-1,0 1,0 0,0 0,-1 0,1 1,0-1,-1 1,1 0,-1 0,0 0,1 1,-1-1,3 4,-3-2,-1 0,1 1,-1-1,0 1,0 0,0 0,-1 0,1 0,-1 0,-1 0,1 0,-1 9,-3 325,-3-159,3 853,3-1029,0 7,0 0,0 0,-1 0,-1 0,-3 16,3-24,1 0,0 0,-1 0,0 0,0 0,1 0,-2 0,1-1,0 1,-1-1,1 1,-1-1,1 0,-1 0,0 0,0 0,0-1,0 1,0-1,-1 0,-5 2,-29 4,1-2,-2-1,1-2,-73-5,31 0,-40 4,-137-7,222-2,11-3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5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0 187,'178'-75,"-127"51,1 1,107-30,-143 49,0 1,0 1,0 0,0 1,1 1,-1 1,0 0,1 1,-1 1,0 0,0 1,-1 1,1 0,24 13,-20-8,-2 0,1 2,-2 0,1 1,-2 0,0 2,16 17,-27-26,0 1,-1-1,0 1,0-1,-1 1,0 0,0 0,0 1,-1-1,0 1,-1-1,0 1,0-1,0 1,-1 0,0 0,0-1,-1 1,0 0,-1-1,0 1,0-1,-3 8,1-8,1 0,-1-1,0 1,-1-1,1 0,-1-1,-1 1,1-1,-1 0,1 0,-2-1,1 1,0-1,-13 5,4-2,-1 0,-1-1,1 0,-1-2,-23 4,16-6,-1-1,0-1,1-1,-1-1,0-1,1-2,0 0,0-2,0 0,1-2,0 0,-34-20,50 24,0 1,0-1,0 0,1-1,0 1,-7-10,-3-7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6.1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1,'1'6,"0"-1,1 1,-1-1,1 1,1-1,-1 0,1 0,0 0,0 0,0 0,8 8,2 4,292 373,-197-259,160 195,256 319,-42 30,-379-515,248 393,-143-184,15 24,-142-283,-56-79,-1 1,24 44,-21-27,-16-27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6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1,'3'119,"23"141,37 110,-35-219,-24-133,9 50,-3 0,2 91,-14-264,1 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7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11,'0'-4,"9"-2,11 5,16 3,14 4,13 11,3 7,4 3,-5 2,-10-4,-5-3,-7-4,-11-1,-2 5,-6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58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0 742,'14'1,"-1"1,1 0,0 1,-1 1,0 0,13 6,32 10,309 57,-363-76,1 0,-1 0,1-1,-1 1,1-1,-1 0,1-1,0 1,-1-1,0 0,7-2,-9 2,0-1,0 0,0 1,0-1,0 0,0 0,-1 0,1 0,0 0,-1-1,0 1,0 0,0-1,0 1,0-1,0 1,0-1,-1 1,1-1,-1 1,0-4,6-64,-4 1,-7-89,0 36,2-237,4 325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42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1,'-3'3,"11"5,14 6,17-1,61 12,-7-2,-63-17,0 0,0-3,1 0,57-3,-74-1,12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43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846 1,'-77'83,"60"-67,-1-1,-36 23,46-33,-1-1,-1 1,1-2,-1 0,1 0,-1 0,0-1,0-1,-12 1,-191-3,76-2,117 2,0-1,-1-1,1-1,1-1,-1-1,1 0,0-2,-24-12,21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7:52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1396,'18'32,"2"0,2-1,1 0,52 52,-37-42,108 111,244 195,201 88,-479-361,124 62,272 87,-150-89,4-16,579 109,-812-206,0-6,0-6,175-8,-227-7,0-3,0-4,-1-2,-1-4,-1-4,126-56,-107 31,-3-4,-2-4,-3-4,-3-3,118-117,-59 32,225-305,-68-16,-38-17,-186 344,-27 52,83-117,-105 174,1 0,1 2,2 2,1 0,1 2,48-32,8 6,3 3,2 5,162-57,-99 54,259-47,-253 72,182-3,165 23,-361 4,-135-1,653 20,-540-9,0 6,-2 5,160 50,-34 21,262 139,2 2,-428-200,72 28,247 136,-212-74,-95-59,160 80,-235-136,1-1,0-1,0-1,1-1,-1-1,1-1,0-1,0-1,0-2,0 0,0-1,-1-2,1 0,24-9,32-12,-1-4,121-64,-196 91,535-286,154-73,-304 189,133-61,-25-41,-385 194,-82 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45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0 335,'0'-18,"1"-1,1 1,1 0,1 0,0 0,1 0,1 1,0 0,2 0,0 1,1-1,19-25,-21 35,0 0,1 1,0-1,0 2,1-1,0 1,0 1,0 0,16-6,-7 5,0 0,0 1,1 1,24-1,200 6,-224 2,1 1,-1 0,0 1,0 1,-1 1,0 1,0 0,25 19,-26-17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47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823 0,'-45'1,"-1"1,1 2,0 3,0 1,-86 28,81-19,-1-2,-1-2,1-3,-2-2,1-2,-81-1,110-6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3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0 357,'13'0,"26"0,24-4,28-11,28-15,25-12,18-7,8-4,-3 3,-8 5,-23 6,-34 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3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857 1,'-5'0,"1"1,-1 0,0 0,1 0,-1 0,1 1,-1 0,1 0,0 0,0 1,0-1,0 1,-6 5,-49 51,23-21,-54 38,-4-4,-137 80,3-3,222-145,1 0,0 0,0 0,0 0,0 1,1 0,-1 0,-4 9,8-14,1 1,0-1,0 1,-1 0,1-1,0 1,0-1,0 1,0 0,0-1,0 1,0-1,0 1,0 0,0-1,0 1,0-1,0 1,1 0,-1-1,0 1,0-1,1 1,-1-1,0 1,1-1,-1 1,0-1,1 1,-1-1,2 1,0 1,1-1,0 0,0 0,0 0,0 0,0-1,0 1,0-1,0 0,0 1,3-2,263-11,-79 0,562 0,-684 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4.7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1 529,'106'-22,"535"-116,-133 26,-192 51,314-71,-584 120,63-24,-75 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5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509 0,'-379'165,"298"-132,74-31,1 1,0 0,0 0,0 0,-8 7,14-10,-1 0,1 0,0 1,0-1,0 0,0 0,-1 0,1 0,0 1,0-1,0 0,0 0,0 1,-1-1,1 0,0 0,0 0,0 1,0-1,0 0,0 0,0 1,0-1,0 0,0 0,0 1,0-1,0 0,0 0,0 1,0-1,0 0,0 0,1 1,-1-1,0 0,0 0,0 0,0 1,0-1,1 0,-1 0,0 0,0 0,1 1,25 4,186-7,-115 0,-61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5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0 756,'18'0,"27"-4,45-15,51-21,46-18,38-11,30-11,10-6,-1 3,-14 8,-24 2,-29 10,-42 16,-45 16,-44 12,-34 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9:56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425 0,'-75'95,"8"-26,-94 73,84-77,76-64,-5 4,0 0,1 0,0 0,0 1,-5 8,9-13,0 0,1 0,-1 1,0-1,1 0,-1 0,1 1,0-1,-1 0,1 1,0-1,0 1,0-1,0 0,0 1,0-1,0 1,0-1,1 0,-1 1,1-1,-1 0,1 1,-1-1,1 0,0 0,-1 0,1 1,0-1,0 0,0 0,0 0,0 0,0 0,0 0,2 0,11 7,1-1,0 0,0-2,1 1,0-2,0 0,0-1,0-1,18 1,0 1,185 16,341-12,-537-8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7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0 266,'0'-5,"4"-1,11-4,11-4,10-5,3-3,8-3,1-5,-4 2,-5 2,-9 1,-5 4,-8 2,-5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7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0,'0'9,"5"15,9 22,8 25,8 17,8 20,2 10,-2-3,-3-8,-7-9,-4-16,-6-19,-6-14,-5-17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7:55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7830,'53'-48,"628"-543,-491 439,249-201,382-314,-655 527,-6-8,-7-7,-7-6,176-252,18-144,-159 248,342-420,-472 663,-12 14,3 3,2 1,1 2,96-73,7 18,-71 50,128-108,-151 108,244-235,-211 194,95-128,153-266,-221 321,-73 100,2 2,4 2,95-98,-127 147,0 0,0 1,1 0,0 1,1 1,0 0,34-11,-25 13,0 1,0 1,1 2,-1 0,31 2,-40 1,60-1,99 13,-149-8,-1 1,0 2,0 0,-1 1,0 2,-1 1,39 22,84 64,-4 7,149 142,226 282,-52 18,-86-96,-308-370,4-4,3-3,3-4,3-3,2-4,167 88,-161-104,1-5,2-4,1-4,2-4,1-5,1-4,0-4,1-5,105-2,-121-10,1-5,-1-3,-1-3,0-5,-1-3,0-4,-2-3,-1-4,-2-3,-1-4,-2-3,-2-4,81-63,-82 49,-3-3,-2-3,80-102,-50 39,91-159,41-102,91-148,192-296,-452 727,5 3,79-95,-120 167,3 1,0 1,2 2,1 1,1 1,1 2,1 1,1 2,0 1,42-15,-26 15,0 1,1 3,1 2,80-9,202 12,-196 10,246-31,-257 9,27-7,0 7,164-1,-86 32,-193-5,0 3,-1 1,69 23,-50-6,0 3,-2 1,-1 4,99 76,-118-81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8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 1,'0'4,"0"15,0 12,-4 10,-2 3,-4 2,0-2,2-4,1-5,3-13,2-9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0,'0'5,"4"1,2 8,8 2,7 3,3-2,-2-5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9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0,'4'0,"11"0,2 4,3 11,2 6,6 5,3 6,1 3,-6-6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09.6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99,'4'0,"15"-5,12-5,11-1,5-3,5-4,2-3,-9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0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0,'-5'5,"0"5,-5 10,-5 10,0 5,-1 0,2-1,7-6,10-9,8-7,7-5,9-9,4-3,2-6,-1-5,-6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0.4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149 1,'0'4,"0"6,0 15,0 15,0 10,-4 6,-7 5,-4 2,-1 4,-6 2,-3-1,1-8,2-9,13-19,16-31,8-17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0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0,'0'5,"0"5,0 14,0 8,0 3,-4 3,-6 10,-6-1,1-2,1-1,1 5,-4-1,2-5,0 0,-3-8,2-6,-1-7,3-8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1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1,'5'0,"5"4,6 2,4-1,3 4,3 0,9-1,8 2,0-1,-6-2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1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1,'0'4,"0"6,0 10,0 15,0 10,0 6,0 3,0-3,0-2,0-5,0-9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2.1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1,'4'0,"6"4,6 6,4 2,8 2,3-1,10-2,15 1,20 2,1 0,-4-3,-5-3,-5-4,-10-1,-9-2,-12-6,-11-10,-10-2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7:5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4005,'71'-299,"-47"175,40-184,78-357,35 4,-113 461,10 2,8 4,185-315,-169 345,213-318,-222 377,-78 96,1 0,0 1,0 1,0 0,1 0,0 1,15-4,-10 2,-3 3,1 0,-1 1,1 0,0 1,0 1,21 0,98 8,-76-2,297 14,-345-18,0 1,0 0,0 1,-1 0,19 7,-26-8,0 1,-1-1,1 1,-1-1,1 1,-1 0,0 0,1 0,-1 0,0 0,-1 1,1-1,0 1,-1-1,1 1,-1 0,0-1,0 1,0 0,0 0,0 0,0 0,-1 0,0 0,0 0,0 3,-5 293,-1-99,0 2683,9-1567,-3-1291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2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1,'0'4,"0"6,0 10,0 6,4 7,6 3,6-1,4-2,3-6,2-9,2-6,-1-6,6-4,0-2,0-1,-6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2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3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28,'9'-4,"20"-2,27 0,34 1,33 2,17 1,2 1,-14 1,-20 0,-29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3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54,'5'0,"9"0,12-4,6-7,6 0,-4-3,-7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4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0,'0'4,"4"11,2 15,4 16,5 13,-1 10,2 15,3 6,-2 1,-4-11,-4-10,-3-13,-4-15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4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0 347,'5'0,"9"-4,16-2,16-9,26-10,19-9,15-8,3-2,0-5,-9 0,-18 5,-22 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4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60,'13'-4,"9"-2,17-3,8-2,3 2,3-1,-8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5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1 154,'21'0,"35"-5,37-9,24-7,16-5,-4 2,-17 2,-25-1,-27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5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1,'0'4,"0"6,0 6,0 4,-5 12,0 10,-1 5,2 5,1-8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6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0,'1'13,"1"0,1-1,0 0,0 1,1-1,7 14,7 23,13 92,-25-105,1 1,2-1,2 0,23 53,-31-83,0-1,1 0,-1 0,1 0,1 0,-1-1,1 1,-1-1,1 0,1-1,-1 1,0-1,1 0,0 0,-1-1,1 0,0 0,0 0,1 0,-1-1,0 0,0-1,1 1,-1-1,0-1,0 1,7-2,6-1,-1 0,0-1,0-1,0-1,-1 0,0-2,0 0,16-10,-29 16,-1-1,0 1,1 0,-1-1,0 0,-1 0,1 1,-1-2,1 1,-1 0,0 0,0-1,0 0,0 1,1-8,1-7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00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15372 1,'-7'4,"1"1,-1-1,0 0,0 0,-1-1,1 0,-1 0,1-1,-15 3,-3 2,-145 39,-332 45,462-86,-899 84,-728-77,1033-16,-7012 1,4004 5,3622-2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6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1,'0'4,"13"2,18 4,16 5,18 3,15 5,3-3,0-5,-5-4,-12-4,-12-4,-15-2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0 138,'5'0,"18"0,32-5,28-5,26-5,13-5,6-4,-13-1,-23 3,-26 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7.2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1 357,'0'4,"4"2,6-1,10-5,19-11,16-13,21-11,10-12,3-3,1-6,-8 3,-12 0,-19 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7.6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81,'8'-4,"12"-2,20-4,25-5,15 1,-3 2,-5 3,-10 3,-12 3,-14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7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0 259,'9'0,"11"0,12-5,8-5,7-1,8-8,3-4,-3-4,-3 0,-5-6,-7 0,-10-4,-11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18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1,'2'46,"16"88,0-11,-6 247,-9-150,-3-215,0 1,1 0,-1-1,1 1,0 0,1-1,-1 1,1-1,0 0,0 0,5 8,-5-11,0 0,0 0,0 0,0 0,1-1,-1 1,0-1,1 1,-1-1,1 0,-1 0,1 0,-1-1,1 1,0 0,0-1,-1 0,1 0,0 0,-1 0,1 0,0 0,0-1,-1 1,5-2,15-5,-1-2,1 0,-1-1,-1-1,0-1,31-24,-37 25,21-14,-1-2,58-59,-92 85,1 0,0 1,-1-1,1 1,0-1,-1 1,1-1,0 1,0-1,-1 1,1 0,0-1,0 1,0 0,0 0,-1 0,1-1,0 1,0 0,0 0,0 0,0 0,-1 1,1-1,0 0,0 0,0 0,0 1,-1-1,1 0,0 1,0-1,-1 1,1-1,0 1,-1-1,1 1,0-1,-1 1,1 0,-1-1,1 1,-1 0,1 0,-1-1,1 1,-1 0,0 0,1 1,23 56,-16-36,3-1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0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79,'0'-9,"9"-2,7 0,5 2,4-2,2-3,-4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0.9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0,'0'9,"1"0,1 0,0 0,0-1,4 11,2 7,106 307,-67-209,46 193,-88-288,-1 0,-1 0,-2 0,-1 0,-5 43,4-69,1 0,-1 0,1 0,-1-1,0 1,0 0,0 0,-1-1,1 1,-1-1,-3 5,-6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1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1 559,'0'-4,"8"-10,25-21,29-21,21-15,19-7,4 4,-2 2,-11 9,-16 10,-21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1.7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43,'9'-4,"11"-2,16 0,10 2,6 1,8-4,-3 1,-10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28:02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17531 8,'-1'0,"0"-1,0 0,0 1,0-1,1 0,-1 1,0-1,0 1,0 0,0-1,0 1,0 0,0-1,0 1,0 0,-1 0,1 0,0 0,0 0,0 0,0 0,0 0,0 1,0-1,-2 1,-31 5,-82 33,20-5,-25 2,-696 203,-12-33,-1018 169,681-142,-66 32,-436 85,-63-8,347-68,1058-208,-242 44,-4-32,-85-41,91-8,4 41,240-8,-345 61,176-61,101-5,73-6,22-23,-276 34,484-49,17-3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2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411 1,'-4'9,"-2"7,-4 9,-4 10,-5 11,-3 7,-7 8,-7 6,-10 10,-7-1,-2-3,7-10,9-12,10-14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3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29,'2'0,"-1"1,1-1,-1 1,1-1,-1 1,1 0,-1 0,0 0,1 0,-1 0,0 0,0 0,1 0,-1 0,0 1,0-1,0 0,0 2,18 30,-17-29,22 70,-16-48,-6-22,-2-8,0-9,-1-1,2 0,0 1,1-1,0 1,4-14,-4 22,-1 0,1 1,1 0,-1-1,0 1,1 0,0 0,0 0,0 0,0 1,1-1,0 1,-1 0,1 0,0 0,1 1,-1-1,0 1,1 0,6-2,-10 4,0 0,1-1,-1 1,0 0,1 0,-1 0,0 0,1 0,-1 0,0 1,0-1,1 0,-1 1,0-1,0 0,1 1,-1 0,0-1,0 1,0 0,0-1,0 1,0 0,0 0,0 0,0 0,0 0,-1 0,1 0,0 0,-1 1,1-1,-1 0,1 0,-1 0,1 1,-1-1,0 0,0 1,0-1,1 2,0 3,0 0,-1 1,1-1,-1 0,-1 1,1-1,-3 11,-1-6,0-1,-1 0,0 0,-1 0,0-1,-1 0,0 0,0 0,-1-1,0 0,-1-1,-15 12,4-5,-1-1,0 0,-1-2,-43 16,62-25,-1-1,1 0,-1 0,1 0,-1-1,1 1,-1-1,1 0,-1 0,0 0,1 0,-1-1,-4-1,-10-7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3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0 204,'49'-14,"66"-11,-36 9,5-2,520-106,-595 123,0-1,-1 0,0 1,1 1,-1-1,10 2,-17-1,0 0,0 0,0 0,0 0,-1 1,1-1,0 0,0 1,0-1,-1 1,1-1,0 1,0-1,-1 1,1-1,-1 1,1-1,0 1,-1 0,1 0,-1-1,1 2,-1 0,1-1,-1 1,0-1,0 1,0 0,0-1,-1 1,1 0,0-1,-1 1,1-1,-1 1,1-1,-1 1,0-1,-1 3,-9 15,-2-1,1 0,-2-1,-1-1,-20 19,-90 70,120-102,-60 50,-4-3,-1-3,-116 58,175-100,0-1,0-1,0 1,-16 1,4-3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4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0,'2'0,"0"1,-1-1,1 0,0 1,-1-1,1 1,0 0,-1-1,1 1,-1 0,1 0,-1 0,1 0,-1 0,0 0,0 0,1 1,-1-1,0 0,0 1,0-1,1 3,16 39,-14-32,19 53,111 333,-113-320,-3 0,-4 2,5 101,-14-108,-4 0,-2-1,-21 132,17-182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4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0 363,'9'0,"16"-4,21-11,29-11,28-14,14-5,8-4,-7-1,-20 7,-23 6,-23 6,-21 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4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1,'0'4,"0"6,0 6,0 8,0 6,0 5,0 1,0 9,0 8,0 1,0-6,0-5,0-11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5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401 0,'0'491,"0"-485,0-1,0 0,-1 1,0-1,0 0,0 1,-1-1,1 0,-1 0,0 0,-1-1,1 1,-1 0,-3 4,0-3,0-1,0 1,0-1,0 0,-1 0,0-1,0 0,-12 5,-17 6,-73 19,1-1,101-31,-32 13,32-10,24-7,1011-245,-1003 241,-19 6,-1-1,1 0,-1-1,0 1,0-1,0 0,0 0,0-1,0 1,0-1,5-4,-10 6,0 1,0 0,0-1,-1 1,1 0,0 0,0-1,0 1,-1 0,1 0,0-1,0 1,-1 0,1 0,0 0,-1-1,1 1,0 0,-1 0,1 0,0 0,0 0,-1 0,1 0,0-1,-1 1,1 0,-1 0,1 0,0 0,-1 1,1-1,0 0,-1 0,1 0,0 0,0 0,-1 0,1 0,0 1,-1-1,-37 2,0 2,-51 11,61-10,-54 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6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0,'-1'217,"3"232,-2-444,0-1,0 1,1-1,0 1,-1-1,2 0,-1 1,0-1,1 0,0 0,0 0,3 5,-5-9,1 1,-1 0,1-1,0 1,-1-1,1 1,0-1,0 1,0-1,-1 1,1-1,0 0,0 0,0 1,0-1,0 0,-1 0,1 0,0 0,0 0,0 0,1 0,1-1,0 0,-1 0,0 0,1 0,-1-1,0 1,1-1,-1 1,0-1,0 0,2-2,19-21,-1-1,-2-1,0 0,-2-2,22-44,-6-1,26-86,-37 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6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491 0,'0'4,"0"11,-9 11,-7 5,-10 11,-9 2,-7 3,-5-2,-4-5,-1-5,3-8,6-8,6-9,4-5,4-7,7-5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7T13:30:26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15,'0'-1,"1"0,-1 0,0 1,1-1,-1 0,0 0,1 1,-1-1,1 0,-1 1,1-1,-1 0,1 1,0-1,-1 1,1-1,0 1,0 0,-1-1,1 1,0 0,0-1,-1 1,1 0,0 0,0 0,0-1,-1 1,1 0,0 0,0 0,0 0,0 1,1-1,31 4,9 8,-1 3,72 35,15 6,-67-36,1-2,0-2,1-4,0-2,1-3,91-2,-60-6,433 16,-481-8,-10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1BAA-F739-47D4-9B43-8C26E47A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5A976-EAED-4859-8937-B0D2D8190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AFC9-263B-4A26-A22C-F7D799D8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D505-5807-4935-B3FC-76A5B96D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5D685-EF24-4609-AE90-0B5EE6F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BAAD5-5481-4486-8D04-3D98FB27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AE161-3829-4777-A159-C1938B60C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9AF15-08D4-4D0A-AFB1-60C5E373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F2EA8-1661-4087-B7EE-112C39FD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AEC22-9D1D-4694-BCB8-42B84D8D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80D806-6452-4917-A3D8-E4EC0004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BBD15-C8B8-43B7-AA06-6F88336C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A78D5-ABC7-4383-B5F4-4CBE685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DF0B7-24FC-4AF4-AD59-14E127C3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26AA3-2A47-4AC3-A7EA-3A1F289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D180D-6134-408F-8B80-249AE6D3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F4C1B-C84A-4C18-9B4B-F04A961D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D0797-6506-4EFF-BAD0-C77BED48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E80C-BB9A-4BF3-977B-04DC7383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B8871-C387-4761-9DCD-232AC10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056AE-D761-406D-ABB4-D22901A0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C1A1B-6383-4DCC-9D64-53289B54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D36A6-2A92-4FCA-A65C-5C68A280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3A056-03CC-4C6C-817F-AD168CE7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C2AF-0A6D-4F30-9B47-9EDC7C5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B410-A659-4E6A-A052-58C3AC3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9091B-0CB4-44DF-9B47-377B7EDE3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DED1B-5760-43A3-8279-DB600539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4B8E-2561-4715-9AA0-AF4CBE0B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B0F74-B4AD-48A2-BD5C-0E808CF1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1CFF5-4E39-43D1-AFB8-E09C3764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38D9-66CE-4D8D-B66A-9FC50DC2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A6E43-A31C-436E-BBBB-C03FA765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2745D-7B6C-430A-893C-BD41C9DA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C1DD7-95EE-4443-8B2B-2A68AED2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177D2-D17F-4340-BFA8-BA197669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B3F574-D3C5-4A4D-81BD-E8A66638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9C7869-7526-4607-806C-4673F5CC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3A422D-DE69-4179-AB76-31DAED63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799B-14E9-41E1-AFE2-4BEACF2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76C01-F131-4E05-A215-4B23D6C6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440A5-3E4B-49D4-ACE3-9AC68677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6E963-E456-4BA8-831C-89615C78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8EE6C-44D1-4094-98F5-510638FB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7DF9E-122F-4808-AA4A-A724DE75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3EC63-494A-49F1-8B7E-C755EF5C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4751-A8FA-42F3-A931-B39F654D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F98D2-0A03-401B-B95C-8AD9ACB9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A6D3E-4F80-423F-A3E6-0AAFBA71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6080A-885F-4475-930F-D87E175E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DF15-CDE4-45E1-82C1-26152BE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50011-B574-44E0-8759-F184CFCB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9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4DFA2-A2CE-45C8-AA35-CA6D352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B7CE76-E9EA-4D87-BE62-5D39E14C2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649D7-645A-452E-B449-987ABC9F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9C34F-531B-403E-944F-19175D8E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C2806-1711-491A-A83E-80ECA00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7C794-57C1-47D0-A963-E7D533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122348-3A2A-4E08-9378-F1BA3E06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030C7-0194-46BA-ADC2-C6ACAFF6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4538-D037-4BAF-8CF9-1AA6E0FF3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2143-7631-42AE-8213-78D1A8ECA91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F3197-E6D0-4AD0-BB3E-671D220A4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9185B-1D66-4149-B45B-C7911EE0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FF81-ACD3-4E35-B482-7FC9C5FA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5.xml"/><Relationship Id="rId63" Type="http://schemas.openxmlformats.org/officeDocument/2006/relationships/image" Target="../media/image31.png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59" Type="http://schemas.openxmlformats.org/officeDocument/2006/relationships/image" Target="../media/image79.png"/><Relationship Id="rId170" Type="http://schemas.openxmlformats.org/officeDocument/2006/relationships/customXml" Target="../ink/ink89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20.xml"/><Relationship Id="rId53" Type="http://schemas.openxmlformats.org/officeDocument/2006/relationships/image" Target="../media/image27.png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149" Type="http://schemas.openxmlformats.org/officeDocument/2006/relationships/image" Target="../media/image74.png"/><Relationship Id="rId5" Type="http://schemas.openxmlformats.org/officeDocument/2006/relationships/image" Target="../media/image3.png"/><Relationship Id="rId95" Type="http://schemas.openxmlformats.org/officeDocument/2006/relationships/image" Target="../media/image47.png"/><Relationship Id="rId160" Type="http://schemas.openxmlformats.org/officeDocument/2006/relationships/customXml" Target="../ink/ink84.xml"/><Relationship Id="rId181" Type="http://schemas.openxmlformats.org/officeDocument/2006/relationships/image" Target="../media/image90.png"/><Relationship Id="rId22" Type="http://schemas.openxmlformats.org/officeDocument/2006/relationships/customXml" Target="../ink/ink15.xml"/><Relationship Id="rId43" Type="http://schemas.openxmlformats.org/officeDocument/2006/relationships/image" Target="../media/image22.png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9.xml"/><Relationship Id="rId171" Type="http://schemas.openxmlformats.org/officeDocument/2006/relationships/image" Target="../media/image85.png"/><Relationship Id="rId12" Type="http://schemas.openxmlformats.org/officeDocument/2006/relationships/customXml" Target="../ink/ink10.xml"/><Relationship Id="rId33" Type="http://schemas.openxmlformats.org/officeDocument/2006/relationships/image" Target="../media/image17.png"/><Relationship Id="rId108" Type="http://schemas.openxmlformats.org/officeDocument/2006/relationships/customXml" Target="../ink/ink58.xml"/><Relationship Id="rId129" Type="http://schemas.openxmlformats.org/officeDocument/2006/relationships/image" Target="../media/image64.png"/><Relationship Id="rId54" Type="http://schemas.openxmlformats.org/officeDocument/2006/relationships/customXml" Target="../ink/ink31.xml"/><Relationship Id="rId75" Type="http://schemas.openxmlformats.org/officeDocument/2006/relationships/image" Target="../media/image37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80.png"/><Relationship Id="rId182" Type="http://schemas.openxmlformats.org/officeDocument/2006/relationships/customXml" Target="../ink/ink95.xml"/><Relationship Id="rId6" Type="http://schemas.openxmlformats.org/officeDocument/2006/relationships/customXml" Target="../ink/ink7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44" Type="http://schemas.openxmlformats.org/officeDocument/2006/relationships/customXml" Target="../ink/ink26.xml"/><Relationship Id="rId65" Type="http://schemas.openxmlformats.org/officeDocument/2006/relationships/image" Target="../media/image32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75.png"/><Relationship Id="rId172" Type="http://schemas.openxmlformats.org/officeDocument/2006/relationships/customXml" Target="../ink/ink90.xml"/><Relationship Id="rId13" Type="http://schemas.openxmlformats.org/officeDocument/2006/relationships/image" Target="../media/image7.png"/><Relationship Id="rId18" Type="http://schemas.openxmlformats.org/officeDocument/2006/relationships/customXml" Target="../ink/ink13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8.png"/><Relationship Id="rId76" Type="http://schemas.openxmlformats.org/officeDocument/2006/relationships/customXml" Target="../ink/ink42.xml"/><Relationship Id="rId97" Type="http://schemas.openxmlformats.org/officeDocument/2006/relationships/image" Target="../media/image48.png"/><Relationship Id="rId104" Type="http://schemas.openxmlformats.org/officeDocument/2006/relationships/customXml" Target="../ink/ink56.xml"/><Relationship Id="rId120" Type="http://schemas.openxmlformats.org/officeDocument/2006/relationships/customXml" Target="../ink/ink64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7.xml"/><Relationship Id="rId167" Type="http://schemas.openxmlformats.org/officeDocument/2006/relationships/image" Target="../media/image83.png"/><Relationship Id="rId188" Type="http://schemas.openxmlformats.org/officeDocument/2006/relationships/customXml" Target="../ink/ink98.xml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50.xml"/><Relationship Id="rId162" Type="http://schemas.openxmlformats.org/officeDocument/2006/relationships/customXml" Target="../ink/ink85.xml"/><Relationship Id="rId183" Type="http://schemas.openxmlformats.org/officeDocument/2006/relationships/image" Target="../media/image91.png"/><Relationship Id="rId2" Type="http://schemas.openxmlformats.org/officeDocument/2006/relationships/customXml" Target="../ink/ink5.xml"/><Relationship Id="rId29" Type="http://schemas.openxmlformats.org/officeDocument/2006/relationships/image" Target="../media/image15.png"/><Relationship Id="rId24" Type="http://schemas.openxmlformats.org/officeDocument/2006/relationships/customXml" Target="../ink/ink16.xml"/><Relationship Id="rId40" Type="http://schemas.openxmlformats.org/officeDocument/2006/relationships/customXml" Target="../ink/ink24.xml"/><Relationship Id="rId45" Type="http://schemas.openxmlformats.org/officeDocument/2006/relationships/image" Target="../media/image23.png"/><Relationship Id="rId66" Type="http://schemas.openxmlformats.org/officeDocument/2006/relationships/customXml" Target="../ink/ink37.xml"/><Relationship Id="rId87" Type="http://schemas.openxmlformats.org/officeDocument/2006/relationships/image" Target="../media/image43.png"/><Relationship Id="rId110" Type="http://schemas.openxmlformats.org/officeDocument/2006/relationships/customXml" Target="../ink/ink59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2.xml"/><Relationship Id="rId157" Type="http://schemas.openxmlformats.org/officeDocument/2006/relationships/image" Target="../media/image78.png"/><Relationship Id="rId178" Type="http://schemas.openxmlformats.org/officeDocument/2006/relationships/customXml" Target="../ink/ink93.xml"/><Relationship Id="rId61" Type="http://schemas.openxmlformats.org/officeDocument/2006/relationships/image" Target="../media/image30.png"/><Relationship Id="rId82" Type="http://schemas.openxmlformats.org/officeDocument/2006/relationships/customXml" Target="../ink/ink45.xml"/><Relationship Id="rId152" Type="http://schemas.openxmlformats.org/officeDocument/2006/relationships/customXml" Target="../ink/ink80.xml"/><Relationship Id="rId173" Type="http://schemas.openxmlformats.org/officeDocument/2006/relationships/image" Target="../media/image86.png"/><Relationship Id="rId19" Type="http://schemas.openxmlformats.org/officeDocument/2006/relationships/image" Target="../media/image10.png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image" Target="../media/image18.png"/><Relationship Id="rId56" Type="http://schemas.openxmlformats.org/officeDocument/2006/relationships/customXml" Target="../ink/ink32.xml"/><Relationship Id="rId77" Type="http://schemas.openxmlformats.org/officeDocument/2006/relationships/image" Target="../media/image38.png"/><Relationship Id="rId100" Type="http://schemas.openxmlformats.org/officeDocument/2006/relationships/customXml" Target="../ink/ink54.xml"/><Relationship Id="rId105" Type="http://schemas.openxmlformats.org/officeDocument/2006/relationships/image" Target="../media/image52.png"/><Relationship Id="rId126" Type="http://schemas.openxmlformats.org/officeDocument/2006/relationships/customXml" Target="../ink/ink67.xml"/><Relationship Id="rId147" Type="http://schemas.openxmlformats.org/officeDocument/2006/relationships/image" Target="../media/image73.png"/><Relationship Id="rId168" Type="http://schemas.openxmlformats.org/officeDocument/2006/relationships/customXml" Target="../ink/ink88.xml"/><Relationship Id="rId8" Type="http://schemas.openxmlformats.org/officeDocument/2006/relationships/customXml" Target="../ink/ink8.xml"/><Relationship Id="rId51" Type="http://schemas.openxmlformats.org/officeDocument/2006/relationships/image" Target="../media/image26.png"/><Relationship Id="rId72" Type="http://schemas.openxmlformats.org/officeDocument/2006/relationships/customXml" Target="../ink/ink40.xml"/><Relationship Id="rId93" Type="http://schemas.openxmlformats.org/officeDocument/2006/relationships/image" Target="../media/image46.png"/><Relationship Id="rId98" Type="http://schemas.openxmlformats.org/officeDocument/2006/relationships/customXml" Target="../ink/ink53.xml"/><Relationship Id="rId121" Type="http://schemas.openxmlformats.org/officeDocument/2006/relationships/image" Target="../media/image60.png"/><Relationship Id="rId142" Type="http://schemas.openxmlformats.org/officeDocument/2006/relationships/customXml" Target="../ink/ink75.xml"/><Relationship Id="rId163" Type="http://schemas.openxmlformats.org/officeDocument/2006/relationships/image" Target="../media/image81.png"/><Relationship Id="rId184" Type="http://schemas.openxmlformats.org/officeDocument/2006/relationships/customXml" Target="../ink/ink96.xml"/><Relationship Id="rId189" Type="http://schemas.openxmlformats.org/officeDocument/2006/relationships/image" Target="../media/image94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7.xml"/><Relationship Id="rId67" Type="http://schemas.openxmlformats.org/officeDocument/2006/relationships/image" Target="../media/image33.png"/><Relationship Id="rId116" Type="http://schemas.openxmlformats.org/officeDocument/2006/relationships/customXml" Target="../ink/ink62.xml"/><Relationship Id="rId137" Type="http://schemas.openxmlformats.org/officeDocument/2006/relationships/image" Target="../media/image68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21.png"/><Relationship Id="rId62" Type="http://schemas.openxmlformats.org/officeDocument/2006/relationships/customXml" Target="../ink/ink35.xml"/><Relationship Id="rId83" Type="http://schemas.openxmlformats.org/officeDocument/2006/relationships/image" Target="../media/image41.png"/><Relationship Id="rId88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70.xml"/><Relationship Id="rId153" Type="http://schemas.openxmlformats.org/officeDocument/2006/relationships/image" Target="../media/image76.png"/><Relationship Id="rId174" Type="http://schemas.openxmlformats.org/officeDocument/2006/relationships/customXml" Target="../ink/ink91.xml"/><Relationship Id="rId179" Type="http://schemas.openxmlformats.org/officeDocument/2006/relationships/image" Target="../media/image89.png"/><Relationship Id="rId190" Type="http://schemas.openxmlformats.org/officeDocument/2006/relationships/customXml" Target="../ink/ink99.xml"/><Relationship Id="rId15" Type="http://schemas.openxmlformats.org/officeDocument/2006/relationships/image" Target="../media/image8.png"/><Relationship Id="rId36" Type="http://schemas.openxmlformats.org/officeDocument/2006/relationships/customXml" Target="../ink/ink22.xml"/><Relationship Id="rId57" Type="http://schemas.openxmlformats.org/officeDocument/2006/relationships/image" Target="../media/image29.png"/><Relationship Id="rId106" Type="http://schemas.openxmlformats.org/officeDocument/2006/relationships/customXml" Target="../ink/ink57.xml"/><Relationship Id="rId127" Type="http://schemas.openxmlformats.org/officeDocument/2006/relationships/image" Target="../media/image63.png"/><Relationship Id="rId10" Type="http://schemas.openxmlformats.org/officeDocument/2006/relationships/customXml" Target="../ink/ink9.xml"/><Relationship Id="rId31" Type="http://schemas.openxmlformats.org/officeDocument/2006/relationships/image" Target="../media/image16.png"/><Relationship Id="rId52" Type="http://schemas.openxmlformats.org/officeDocument/2006/relationships/customXml" Target="../ink/ink30.xml"/><Relationship Id="rId73" Type="http://schemas.openxmlformats.org/officeDocument/2006/relationships/image" Target="../media/image36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5.xml"/><Relationship Id="rId143" Type="http://schemas.openxmlformats.org/officeDocument/2006/relationships/image" Target="../media/image71.png"/><Relationship Id="rId148" Type="http://schemas.openxmlformats.org/officeDocument/2006/relationships/customXml" Target="../ink/ink78.xml"/><Relationship Id="rId164" Type="http://schemas.openxmlformats.org/officeDocument/2006/relationships/customXml" Target="../ink/ink86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6.xml"/><Relationship Id="rId9" Type="http://schemas.openxmlformats.org/officeDocument/2006/relationships/image" Target="../media/image5.png"/><Relationship Id="rId180" Type="http://schemas.openxmlformats.org/officeDocument/2006/relationships/customXml" Target="../ink/ink94.xml"/><Relationship Id="rId26" Type="http://schemas.openxmlformats.org/officeDocument/2006/relationships/customXml" Target="../ink/ink17.xml"/><Relationship Id="rId47" Type="http://schemas.openxmlformats.org/officeDocument/2006/relationships/image" Target="../media/image24.png"/><Relationship Id="rId68" Type="http://schemas.openxmlformats.org/officeDocument/2006/relationships/customXml" Target="../ink/ink38.xml"/><Relationship Id="rId89" Type="http://schemas.openxmlformats.org/officeDocument/2006/relationships/image" Target="../media/image44.png"/><Relationship Id="rId112" Type="http://schemas.openxmlformats.org/officeDocument/2006/relationships/customXml" Target="../ink/ink60.xml"/><Relationship Id="rId133" Type="http://schemas.openxmlformats.org/officeDocument/2006/relationships/image" Target="../media/image66.png"/><Relationship Id="rId154" Type="http://schemas.openxmlformats.org/officeDocument/2006/relationships/customXml" Target="../ink/ink81.xml"/><Relationship Id="rId175" Type="http://schemas.openxmlformats.org/officeDocument/2006/relationships/image" Target="../media/image87.png"/><Relationship Id="rId16" Type="http://schemas.openxmlformats.org/officeDocument/2006/relationships/customXml" Target="../ink/ink12.xml"/><Relationship Id="rId37" Type="http://schemas.openxmlformats.org/officeDocument/2006/relationships/image" Target="../media/image19.png"/><Relationship Id="rId58" Type="http://schemas.openxmlformats.org/officeDocument/2006/relationships/customXml" Target="../ink/ink33.xml"/><Relationship Id="rId79" Type="http://schemas.openxmlformats.org/officeDocument/2006/relationships/image" Target="../media/image39.png"/><Relationship Id="rId102" Type="http://schemas.openxmlformats.org/officeDocument/2006/relationships/customXml" Target="../ink/ink55.xml"/><Relationship Id="rId123" Type="http://schemas.openxmlformats.org/officeDocument/2006/relationships/image" Target="../media/image61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82.png"/><Relationship Id="rId186" Type="http://schemas.openxmlformats.org/officeDocument/2006/relationships/customXml" Target="../ink/ink97.xml"/><Relationship Id="rId27" Type="http://schemas.openxmlformats.org/officeDocument/2006/relationships/image" Target="../media/image14.png"/><Relationship Id="rId48" Type="http://schemas.openxmlformats.org/officeDocument/2006/relationships/customXml" Target="../ink/ink2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77.png"/><Relationship Id="rId176" Type="http://schemas.openxmlformats.org/officeDocument/2006/relationships/customXml" Target="../ink/ink92.xml"/><Relationship Id="rId17" Type="http://schemas.openxmlformats.org/officeDocument/2006/relationships/image" Target="../media/image9.png"/><Relationship Id="rId38" Type="http://schemas.openxmlformats.org/officeDocument/2006/relationships/customXml" Target="../ink/ink23.xml"/><Relationship Id="rId59" Type="http://schemas.openxmlformats.org/officeDocument/2006/relationships/image" Target="../media/image1.png"/><Relationship Id="rId103" Type="http://schemas.openxmlformats.org/officeDocument/2006/relationships/image" Target="../media/image51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7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8.xml"/><Relationship Id="rId49" Type="http://schemas.openxmlformats.org/officeDocument/2006/relationships/image" Target="../media/image25.png"/><Relationship Id="rId114" Type="http://schemas.openxmlformats.org/officeDocument/2006/relationships/customXml" Target="../ink/ink61.xml"/><Relationship Id="rId60" Type="http://schemas.openxmlformats.org/officeDocument/2006/relationships/customXml" Target="../ink/ink34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82.xml"/><Relationship Id="rId177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179AF-161A-490F-97CB-E6CBE1943B4E}"/>
              </a:ext>
            </a:extLst>
          </p:cNvPr>
          <p:cNvSpPr txBox="1"/>
          <p:nvPr/>
        </p:nvSpPr>
        <p:spPr>
          <a:xfrm>
            <a:off x="1249378" y="597529"/>
            <a:ext cx="805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挑战赛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玩法新颖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决赛（</a:t>
            </a:r>
            <a:r>
              <a:rPr lang="en-US" altLang="zh-CN" dirty="0"/>
              <a:t>72h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3A500A-1BB8-43C2-9BAA-2B058E6CDF98}"/>
              </a:ext>
            </a:extLst>
          </p:cNvPr>
          <p:cNvSpPr txBox="1"/>
          <p:nvPr/>
        </p:nvSpPr>
        <p:spPr>
          <a:xfrm>
            <a:off x="805759" y="2209046"/>
            <a:ext cx="68172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 主题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u="sng" dirty="0"/>
              <a:t>传递 信件</a:t>
            </a:r>
            <a:r>
              <a:rPr lang="en-US" altLang="zh-CN" dirty="0"/>
              <a:t>&amp;</a:t>
            </a:r>
            <a:r>
              <a:rPr lang="zh-CN" altLang="en-US" dirty="0"/>
              <a:t>信号  开邮局 模拟经营（开罗游戏）</a:t>
            </a:r>
            <a:endParaRPr lang="en-US" altLang="zh-CN" dirty="0"/>
          </a:p>
          <a:p>
            <a:r>
              <a:rPr lang="zh-CN" altLang="en-US" dirty="0"/>
              <a:t>相信 </a:t>
            </a:r>
            <a:r>
              <a:rPr lang="en-US" altLang="zh-CN" dirty="0"/>
              <a:t>&amp; </a:t>
            </a:r>
            <a:r>
              <a:rPr lang="zh-CN" altLang="en-US" dirty="0"/>
              <a:t>背叛</a:t>
            </a:r>
            <a:endParaRPr lang="en-US" altLang="zh-CN" dirty="0"/>
          </a:p>
          <a:p>
            <a:r>
              <a:rPr lang="zh-CN" altLang="en-US" dirty="0"/>
              <a:t>个人信息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宇宙，科幻：生命线？潮汐锁定？三体：油膜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历史：东方快车谋杀案，</a:t>
            </a:r>
            <a:r>
              <a:rPr lang="zh-CN" altLang="en-US" u="sng" dirty="0"/>
              <a:t>古风</a:t>
            </a:r>
            <a:r>
              <a:rPr lang="zh-CN" altLang="en-US" dirty="0"/>
              <a:t>（飞鸽传书，家书，烽火戏诸侯）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社会实事：个人信息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2D</a:t>
            </a:r>
            <a:r>
              <a:rPr lang="zh-CN" altLang="en-US" dirty="0">
                <a:highlight>
                  <a:srgbClr val="FFFF00"/>
                </a:highlight>
              </a:rPr>
              <a:t>横板，视觉解密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B84355-C46B-4BF0-A207-91A6FA2AA0CF}"/>
              </a:ext>
            </a:extLst>
          </p:cNvPr>
          <p:cNvSpPr/>
          <p:nvPr/>
        </p:nvSpPr>
        <p:spPr>
          <a:xfrm>
            <a:off x="3794776" y="597529"/>
            <a:ext cx="251606" cy="24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830CC-1180-4618-B3E0-406BAECF992B}"/>
              </a:ext>
            </a:extLst>
          </p:cNvPr>
          <p:cNvSpPr txBox="1"/>
          <p:nvPr/>
        </p:nvSpPr>
        <p:spPr>
          <a:xfrm>
            <a:off x="4151308" y="501113"/>
            <a:ext cx="6912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个人信息（信息泄露，大数据，网络空间，赛博朋克）</a:t>
            </a:r>
            <a:r>
              <a:rPr lang="zh-CN" altLang="en-US" dirty="0"/>
              <a:t>悠闲</a:t>
            </a:r>
            <a:r>
              <a:rPr lang="zh-CN" altLang="en-US" dirty="0">
                <a:highlight>
                  <a:srgbClr val="FFFF00"/>
                </a:highlight>
              </a:rPr>
              <a:t>解密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信号，间谍谍战，情报战（信）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邮局 模拟经营，</a:t>
            </a:r>
            <a:r>
              <a:rPr lang="en-US" altLang="zh-CN" dirty="0">
                <a:highlight>
                  <a:srgbClr val="FFFF00"/>
                </a:highlight>
              </a:rPr>
              <a:t>AVG</a:t>
            </a:r>
            <a:r>
              <a:rPr lang="zh-CN" altLang="en-US" dirty="0">
                <a:highlight>
                  <a:srgbClr val="FFFF00"/>
                </a:highlight>
              </a:rPr>
              <a:t>，小游戏玩法，同质化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网络暴力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1223C9-34B9-4298-B836-2C77EB36E84F}"/>
              </a:ext>
            </a:extLst>
          </p:cNvPr>
          <p:cNvSpPr txBox="1"/>
          <p:nvPr/>
        </p:nvSpPr>
        <p:spPr>
          <a:xfrm>
            <a:off x="7742278" y="766618"/>
            <a:ext cx="488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未来日记，预知未来，时间线 文字解密</a:t>
            </a:r>
            <a:endParaRPr lang="en-US" altLang="zh-CN" dirty="0"/>
          </a:p>
          <a:p>
            <a:r>
              <a:rPr lang="zh-CN" altLang="en-US" dirty="0"/>
              <a:t>推箱子 益智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7643CDF-4469-4A88-B91C-9884DFD80AEA}"/>
              </a:ext>
            </a:extLst>
          </p:cNvPr>
          <p:cNvSpPr/>
          <p:nvPr/>
        </p:nvSpPr>
        <p:spPr>
          <a:xfrm>
            <a:off x="3794776" y="1674342"/>
            <a:ext cx="251606" cy="24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6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DC5921-038B-4FA0-8B10-F7D58796BB1A}"/>
              </a:ext>
            </a:extLst>
          </p:cNvPr>
          <p:cNvSpPr txBox="1"/>
          <p:nvPr/>
        </p:nvSpPr>
        <p:spPr>
          <a:xfrm>
            <a:off x="597529" y="814812"/>
            <a:ext cx="6147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信仰 动物 咩咩启示录 </a:t>
            </a:r>
            <a:r>
              <a:rPr lang="en-US" altLang="zh-CN" dirty="0" err="1">
                <a:highlight>
                  <a:srgbClr val="FFFF00"/>
                </a:highlight>
              </a:rPr>
              <a:t>rougelike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	RPG </a:t>
            </a:r>
            <a:r>
              <a:rPr lang="zh-CN" altLang="en-US" dirty="0"/>
              <a:t>牧师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猫猫教 兔兔教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相信</a:t>
            </a:r>
            <a:r>
              <a:rPr lang="en-US" altLang="zh-CN" dirty="0"/>
              <a:t>/</a:t>
            </a:r>
            <a:r>
              <a:rPr lang="zh-CN" altLang="en-US" dirty="0"/>
              <a:t>信赖</a:t>
            </a:r>
            <a:endParaRPr lang="en-US" altLang="zh-CN" dirty="0"/>
          </a:p>
          <a:p>
            <a:r>
              <a:rPr lang="zh-CN" altLang="en-US" dirty="0"/>
              <a:t>森林冰火人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双人 相信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背叛 囚徒困境 切换线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固定点光源，操作船</a:t>
            </a:r>
            <a:r>
              <a:rPr lang="en-US" altLang="zh-CN" dirty="0">
                <a:highlight>
                  <a:srgbClr val="FFFF00"/>
                </a:highlight>
              </a:rPr>
              <a:t>&amp;</a:t>
            </a:r>
            <a:r>
              <a:rPr lang="zh-CN" altLang="en-US" dirty="0">
                <a:highlight>
                  <a:srgbClr val="FFFF00"/>
                </a:highlight>
              </a:rPr>
              <a:t>操作灯塔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301E1-A537-4073-ACC5-6361A2C245F3}"/>
              </a:ext>
            </a:extLst>
          </p:cNvPr>
          <p:cNvSpPr/>
          <p:nvPr/>
        </p:nvSpPr>
        <p:spPr>
          <a:xfrm>
            <a:off x="5027966" y="995881"/>
            <a:ext cx="6846614" cy="3446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1B7C38-9B5C-4ECC-8650-FE3050865218}"/>
              </a:ext>
            </a:extLst>
          </p:cNvPr>
          <p:cNvSpPr/>
          <p:nvPr/>
        </p:nvSpPr>
        <p:spPr>
          <a:xfrm>
            <a:off x="10102661" y="2719286"/>
            <a:ext cx="271604" cy="79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C7FD4287-A241-4866-903B-76799E416C42}"/>
              </a:ext>
            </a:extLst>
          </p:cNvPr>
          <p:cNvSpPr/>
          <p:nvPr/>
        </p:nvSpPr>
        <p:spPr>
          <a:xfrm rot="3780682">
            <a:off x="9396771" y="2358892"/>
            <a:ext cx="455544" cy="1366965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394030-8DB5-404E-8559-3B4D505E277C}"/>
              </a:ext>
            </a:extLst>
          </p:cNvPr>
          <p:cNvSpPr txBox="1"/>
          <p:nvPr/>
        </p:nvSpPr>
        <p:spPr>
          <a:xfrm>
            <a:off x="6197600" y="382557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灯塔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7A38DA-917A-4B00-AE99-E608EB2F6A73}"/>
              </a:ext>
            </a:extLst>
          </p:cNvPr>
          <p:cNvSpPr/>
          <p:nvPr/>
        </p:nvSpPr>
        <p:spPr>
          <a:xfrm>
            <a:off x="8235334" y="3148136"/>
            <a:ext cx="997527" cy="4341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斜纹 9">
            <a:extLst>
              <a:ext uri="{FF2B5EF4-FFF2-40B4-BE49-F238E27FC236}">
                <a16:creationId xmlns:a16="http://schemas.microsoft.com/office/drawing/2014/main" id="{D7079864-52E1-49C9-9971-DEE153FB2481}"/>
              </a:ext>
            </a:extLst>
          </p:cNvPr>
          <p:cNvSpPr/>
          <p:nvPr/>
        </p:nvSpPr>
        <p:spPr>
          <a:xfrm rot="12839949">
            <a:off x="6703161" y="3152291"/>
            <a:ext cx="799082" cy="5534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BD2BEAF0-E353-43F9-BBFA-94A3CCFE68DF}"/>
              </a:ext>
            </a:extLst>
          </p:cNvPr>
          <p:cNvSpPr/>
          <p:nvPr/>
        </p:nvSpPr>
        <p:spPr>
          <a:xfrm rot="10198591">
            <a:off x="7846100" y="3423028"/>
            <a:ext cx="674577" cy="113921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87A34-513F-4911-B369-726AAA013621}"/>
              </a:ext>
            </a:extLst>
          </p:cNvPr>
          <p:cNvSpPr txBox="1"/>
          <p:nvPr/>
        </p:nvSpPr>
        <p:spPr>
          <a:xfrm>
            <a:off x="597528" y="5125488"/>
            <a:ext cx="1007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写信件，信件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信息中转（多面间谍，谍战，情报战），推理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信息（推理）：动物园怪谈，规则类怪谈，</a:t>
            </a:r>
            <a:r>
              <a:rPr lang="en-US" altLang="zh-CN" dirty="0">
                <a:highlight>
                  <a:srgbClr val="FFFF00"/>
                </a:highlight>
              </a:rPr>
              <a:t>SCP</a:t>
            </a:r>
            <a:r>
              <a:rPr lang="zh-CN" altLang="en-US" dirty="0">
                <a:highlight>
                  <a:srgbClr val="FFFF00"/>
                </a:highlight>
              </a:rPr>
              <a:t>（档案，规则）</a:t>
            </a:r>
          </a:p>
        </p:txBody>
      </p:sp>
    </p:spTree>
    <p:extLst>
      <p:ext uri="{BB962C8B-B14F-4D97-AF65-F5344CB8AC3E}">
        <p14:creationId xmlns:p14="http://schemas.microsoft.com/office/powerpoint/2010/main" val="30818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1B5AF7-2DC3-4C8A-ACA2-8DEF8F755DE7}"/>
              </a:ext>
            </a:extLst>
          </p:cNvPr>
          <p:cNvSpPr txBox="1"/>
          <p:nvPr/>
        </p:nvSpPr>
        <p:spPr>
          <a:xfrm>
            <a:off x="517235" y="434109"/>
            <a:ext cx="11342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个人信息 解密 模拟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邮局</a:t>
            </a:r>
            <a:r>
              <a:rPr lang="en-US" altLang="zh-CN" dirty="0"/>
              <a:t>/</a:t>
            </a:r>
            <a:r>
              <a:rPr lang="zh-CN" altLang="en-US" dirty="0"/>
              <a:t>邮件 模拟经营 </a:t>
            </a:r>
            <a:r>
              <a:rPr lang="en-US" altLang="zh-CN" dirty="0"/>
              <a:t>AVG</a:t>
            </a:r>
            <a:r>
              <a:rPr lang="zh-CN" altLang="en-US" dirty="0"/>
              <a:t> 解忧杂货铺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多面间谍 情报战 文字解密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灯塔 动作解密 </a:t>
            </a:r>
            <a:r>
              <a:rPr lang="en-US" altLang="zh-CN" dirty="0"/>
              <a:t>2D/3D 	</a:t>
            </a:r>
            <a:r>
              <a:rPr lang="zh-CN" altLang="en-US" dirty="0"/>
              <a:t>核心玩法拓展：多种灯光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囚徒困境 双人 </a:t>
            </a:r>
            <a:r>
              <a:rPr lang="en-US" altLang="zh-CN" dirty="0"/>
              <a:t>	</a:t>
            </a:r>
            <a:r>
              <a:rPr lang="zh-CN" altLang="en-US" dirty="0"/>
              <a:t>玩法：双屏，不同时空，信任，画中世界，传递信息</a:t>
            </a:r>
            <a:r>
              <a:rPr lang="en-US" altLang="zh-CN" dirty="0"/>
              <a:t>/</a:t>
            </a:r>
            <a:r>
              <a:rPr lang="zh-CN" altLang="en-US" dirty="0"/>
              <a:t>线索，视觉解密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玩法、主题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97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1B5AF7-2DC3-4C8A-ACA2-8DEF8F755DE7}"/>
              </a:ext>
            </a:extLst>
          </p:cNvPr>
          <p:cNvSpPr txBox="1"/>
          <p:nvPr/>
        </p:nvSpPr>
        <p:spPr>
          <a:xfrm>
            <a:off x="517235" y="434109"/>
            <a:ext cx="11342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个人信息 解密 模拟 全网公敌</a:t>
            </a:r>
            <a:r>
              <a:rPr lang="en-US" altLang="zh-CN" dirty="0"/>
              <a:t>/</a:t>
            </a:r>
            <a:r>
              <a:rPr lang="zh-CN" altLang="en-US" dirty="0"/>
              <a:t>拼图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不吃美术，既视感强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改版的全网公敌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灯塔 动作解密 </a:t>
            </a:r>
            <a:r>
              <a:rPr lang="en-US" altLang="zh-CN" dirty="0"/>
              <a:t>2D/3D 	</a:t>
            </a:r>
            <a:r>
              <a:rPr lang="zh-CN" altLang="en-US" dirty="0"/>
              <a:t>核心玩法拓展：多种灯光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没文字叙事（静，禅），需要画面打磨，体会感觉</a:t>
            </a:r>
            <a:r>
              <a:rPr lang="en-US" altLang="zh-CN" dirty="0"/>
              <a:t>/</a:t>
            </a:r>
            <a:r>
              <a:rPr lang="zh-CN" altLang="en-US" dirty="0"/>
              <a:t>氛围，关卡要求高，可能趣味性不高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2.5D </a:t>
            </a:r>
            <a:r>
              <a:rPr lang="zh-CN" altLang="en-US" b="1" dirty="0"/>
              <a:t>平面版的“平台跳跃” 或 </a:t>
            </a:r>
            <a:r>
              <a:rPr lang="en-US" altLang="zh-CN" b="1" dirty="0"/>
              <a:t>2D </a:t>
            </a:r>
            <a:r>
              <a:rPr lang="zh-CN" altLang="en-US" b="1" dirty="0"/>
              <a:t>浅塘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囚徒困境 玩法：分屏，不同时空，画中世界，传递信息</a:t>
            </a:r>
            <a:r>
              <a:rPr lang="en-US" altLang="zh-CN" dirty="0"/>
              <a:t>/</a:t>
            </a:r>
            <a:r>
              <a:rPr lang="zh-CN" altLang="en-US" dirty="0"/>
              <a:t>线索，视觉解密</a:t>
            </a:r>
            <a:r>
              <a:rPr lang="en-US" altLang="zh-CN" dirty="0"/>
              <a:t> </a:t>
            </a:r>
            <a:r>
              <a:rPr lang="zh-CN" altLang="en-US" dirty="0"/>
              <a:t>相信</a:t>
            </a:r>
            <a:r>
              <a:rPr lang="en-US" altLang="zh-CN" dirty="0"/>
              <a:t>/</a:t>
            </a:r>
            <a:r>
              <a:rPr lang="zh-CN" altLang="en-US" dirty="0"/>
              <a:t>信息传递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吃</a:t>
            </a:r>
            <a:r>
              <a:rPr lang="en-US" altLang="zh-CN" dirty="0"/>
              <a:t>2D</a:t>
            </a:r>
            <a:r>
              <a:rPr lang="zh-CN" altLang="en-US" dirty="0"/>
              <a:t>美术，场景</a:t>
            </a:r>
            <a:r>
              <a:rPr lang="en-US" altLang="zh-CN" dirty="0"/>
              <a:t>/</a:t>
            </a:r>
            <a:r>
              <a:rPr lang="zh-CN" altLang="en-US" dirty="0"/>
              <a:t>动画</a:t>
            </a:r>
            <a:r>
              <a:rPr lang="en-US" altLang="zh-CN" dirty="0"/>
              <a:t>/</a:t>
            </a:r>
            <a:r>
              <a:rPr lang="zh-CN" altLang="en-US" dirty="0"/>
              <a:t>道具（至少</a:t>
            </a:r>
            <a:r>
              <a:rPr lang="en-US" altLang="zh-CN" dirty="0"/>
              <a:t>3</a:t>
            </a:r>
            <a:r>
              <a:rPr lang="zh-CN" altLang="en-US" dirty="0"/>
              <a:t>个科班美术，</a:t>
            </a:r>
            <a:r>
              <a:rPr lang="en-US" altLang="zh-CN" dirty="0"/>
              <a:t>1</a:t>
            </a:r>
            <a:r>
              <a:rPr lang="zh-CN" altLang="en-US" dirty="0"/>
              <a:t>个程序）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分屏的画中世界（交互方式），视觉解密，两个时间线交互的解密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玩法、主题、可实现性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Step1. </a:t>
            </a:r>
            <a:r>
              <a:rPr lang="zh-CN" altLang="en-US" dirty="0"/>
              <a:t>基础玩法 </a:t>
            </a:r>
            <a:r>
              <a:rPr lang="en-US" altLang="zh-CN" dirty="0"/>
              <a:t> Step2. </a:t>
            </a:r>
            <a:r>
              <a:rPr lang="zh-CN" altLang="en-US" dirty="0"/>
              <a:t>游戏实现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3FB045-8FEC-4691-91D4-2D9F67619AE6}"/>
                  </a:ext>
                </a:extLst>
              </p14:cNvPr>
              <p14:cNvContentPartPr/>
              <p14:nvPr/>
            </p14:nvContentPartPr>
            <p14:xfrm>
              <a:off x="6538869" y="1579058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3FB045-8FEC-4691-91D4-2D9F67619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0229" y="1570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FE1D5D2-42F0-4B50-BAB1-72815F4F3DBD}"/>
                  </a:ext>
                </a:extLst>
              </p14:cNvPr>
              <p14:cNvContentPartPr/>
              <p14:nvPr/>
            </p14:nvContentPartPr>
            <p14:xfrm>
              <a:off x="6363909" y="1689938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FE1D5D2-42F0-4B50-BAB1-72815F4F3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909" y="16812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1B5AF7-2DC3-4C8A-ACA2-8DEF8F755DE7}"/>
              </a:ext>
            </a:extLst>
          </p:cNvPr>
          <p:cNvSpPr txBox="1"/>
          <p:nvPr/>
        </p:nvSpPr>
        <p:spPr>
          <a:xfrm>
            <a:off x="517235" y="434109"/>
            <a:ext cx="11342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囚徒困境 玩法：分屏，不同时空，画中世界，传递信息</a:t>
            </a:r>
            <a:r>
              <a:rPr lang="en-US" altLang="zh-CN" dirty="0"/>
              <a:t>/</a:t>
            </a:r>
            <a:r>
              <a:rPr lang="zh-CN" altLang="en-US" dirty="0"/>
              <a:t>线索，视觉解密</a:t>
            </a:r>
            <a:r>
              <a:rPr lang="en-US" altLang="zh-CN" dirty="0"/>
              <a:t> </a:t>
            </a:r>
            <a:r>
              <a:rPr lang="zh-CN" altLang="en-US" dirty="0"/>
              <a:t>相信</a:t>
            </a:r>
            <a:r>
              <a:rPr lang="en-US" altLang="zh-CN" dirty="0"/>
              <a:t>/</a:t>
            </a:r>
            <a:r>
              <a:rPr lang="zh-CN" altLang="en-US" dirty="0"/>
              <a:t>信息传递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吃</a:t>
            </a:r>
            <a:r>
              <a:rPr lang="en-US" altLang="zh-CN" dirty="0"/>
              <a:t>2D</a:t>
            </a:r>
            <a:r>
              <a:rPr lang="zh-CN" altLang="en-US" dirty="0"/>
              <a:t>美术，场景</a:t>
            </a:r>
            <a:r>
              <a:rPr lang="en-US" altLang="zh-CN" dirty="0"/>
              <a:t>/</a:t>
            </a:r>
            <a:r>
              <a:rPr lang="zh-CN" altLang="en-US" dirty="0"/>
              <a:t>动画</a:t>
            </a:r>
            <a:r>
              <a:rPr lang="en-US" altLang="zh-CN" dirty="0"/>
              <a:t>/</a:t>
            </a:r>
            <a:r>
              <a:rPr lang="zh-CN" altLang="en-US" dirty="0"/>
              <a:t>道具（至少</a:t>
            </a:r>
            <a:r>
              <a:rPr lang="en-US" altLang="zh-CN" dirty="0"/>
              <a:t>2</a:t>
            </a:r>
            <a:r>
              <a:rPr lang="zh-CN" altLang="en-US" dirty="0"/>
              <a:t>个科班美术，至少</a:t>
            </a:r>
            <a:r>
              <a:rPr lang="en-US" altLang="zh-CN" dirty="0"/>
              <a:t>1</a:t>
            </a:r>
            <a:r>
              <a:rPr lang="zh-CN" altLang="en-US" dirty="0"/>
              <a:t>个程序）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分屏的画中世界（交互方式），视觉解密，两个时间线交互的解密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玩法、主题、可实现性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Step1. </a:t>
            </a:r>
            <a:r>
              <a:rPr lang="zh-CN" altLang="en-US" dirty="0"/>
              <a:t>基础玩法 </a:t>
            </a:r>
            <a:r>
              <a:rPr lang="en-US" altLang="zh-CN" dirty="0"/>
              <a:t> Step2. </a:t>
            </a:r>
            <a:r>
              <a:rPr lang="zh-CN" altLang="en-US" dirty="0"/>
              <a:t>游戏实现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招人</a:t>
            </a:r>
            <a:r>
              <a:rPr lang="en-US" altLang="zh-CN" b="1" dirty="0"/>
              <a:t>&amp;</a:t>
            </a:r>
            <a:r>
              <a:rPr lang="zh-CN" altLang="en-US" b="1" dirty="0"/>
              <a:t>项目管理（飞书）</a:t>
            </a:r>
            <a:r>
              <a:rPr lang="en-US" altLang="zh-CN" b="1" dirty="0"/>
              <a:t>&amp;</a:t>
            </a:r>
            <a:r>
              <a:rPr lang="zh-CN" altLang="en-US" b="1" dirty="0"/>
              <a:t>故事背景（加餐）、基础策划案（千花）、程序框架（白白白）</a:t>
            </a:r>
            <a:endParaRPr lang="en-US" altLang="zh-C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3FB045-8FEC-4691-91D4-2D9F67619AE6}"/>
                  </a:ext>
                </a:extLst>
              </p14:cNvPr>
              <p14:cNvContentPartPr/>
              <p14:nvPr/>
            </p14:nvContentPartPr>
            <p14:xfrm>
              <a:off x="6538869" y="1579058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3FB045-8FEC-4691-91D4-2D9F67619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0229" y="1570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FE1D5D2-42F0-4B50-BAB1-72815F4F3DBD}"/>
                  </a:ext>
                </a:extLst>
              </p14:cNvPr>
              <p14:cNvContentPartPr/>
              <p14:nvPr/>
            </p14:nvContentPartPr>
            <p14:xfrm>
              <a:off x="6363909" y="1689938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FE1D5D2-42F0-4B50-BAB1-72815F4F3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909" y="16812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7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7A5CBEBB-0DCC-429E-A8C2-2F62AC526AF4}"/>
              </a:ext>
            </a:extLst>
          </p:cNvPr>
          <p:cNvSpPr/>
          <p:nvPr/>
        </p:nvSpPr>
        <p:spPr>
          <a:xfrm>
            <a:off x="3325090" y="1584036"/>
            <a:ext cx="1939637" cy="29741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A48ED47-6D38-4ADC-AC6D-F49292FEFE2C}"/>
              </a:ext>
            </a:extLst>
          </p:cNvPr>
          <p:cNvSpPr/>
          <p:nvPr/>
        </p:nvSpPr>
        <p:spPr>
          <a:xfrm>
            <a:off x="3791527" y="1343891"/>
            <a:ext cx="1939637" cy="29741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9464D30F-C1EA-4061-8832-FF2651593779}"/>
              </a:ext>
            </a:extLst>
          </p:cNvPr>
          <p:cNvSpPr/>
          <p:nvPr/>
        </p:nvSpPr>
        <p:spPr>
          <a:xfrm>
            <a:off x="4294909" y="1103746"/>
            <a:ext cx="1939637" cy="29741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84CE017B-A44E-41F5-8AAE-07967C3BEFFC}"/>
              </a:ext>
            </a:extLst>
          </p:cNvPr>
          <p:cNvGrpSpPr/>
          <p:nvPr/>
        </p:nvGrpSpPr>
        <p:grpSpPr>
          <a:xfrm>
            <a:off x="716589" y="1123298"/>
            <a:ext cx="9632520" cy="4061160"/>
            <a:chOff x="716589" y="1123298"/>
            <a:chExt cx="9632520" cy="40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E93613D-3F93-4956-9206-C5B48F98D3FB}"/>
                    </a:ext>
                  </a:extLst>
                </p14:cNvPr>
                <p14:cNvContentPartPr/>
                <p14:nvPr/>
              </p14:nvContentPartPr>
              <p14:xfrm>
                <a:off x="3269349" y="1123298"/>
                <a:ext cx="6105600" cy="12736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E93613D-3F93-4956-9206-C5B48F98D3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0709" y="1114658"/>
                  <a:ext cx="6123240" cy="12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06262C7-BF6E-4CC2-A9CA-F7D08B0B99A4}"/>
                    </a:ext>
                  </a:extLst>
                </p14:cNvPr>
                <p14:cNvContentPartPr/>
                <p14:nvPr/>
              </p14:nvContentPartPr>
              <p14:xfrm>
                <a:off x="3980709" y="1937978"/>
                <a:ext cx="6252840" cy="281880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06262C7-BF6E-4CC2-A9CA-F7D08B0B9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1709" y="1929338"/>
                  <a:ext cx="6270480" cy="28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678D216-BC10-439B-A9D9-0145B72D1C8B}"/>
                    </a:ext>
                  </a:extLst>
                </p14:cNvPr>
                <p14:cNvContentPartPr/>
                <p14:nvPr/>
              </p14:nvContentPartPr>
              <p14:xfrm>
                <a:off x="8986869" y="3444218"/>
                <a:ext cx="864360" cy="17402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678D216-BC10-439B-A9D9-0145B72D1C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77869" y="3435218"/>
                  <a:ext cx="882000" cy="17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CB8E079-FF3B-4EE9-AD8B-19E66063F54C}"/>
                    </a:ext>
                  </a:extLst>
                </p14:cNvPr>
                <p14:cNvContentPartPr/>
                <p14:nvPr/>
              </p14:nvContentPartPr>
              <p14:xfrm>
                <a:off x="3979629" y="3491018"/>
                <a:ext cx="5533920" cy="103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CB8E079-FF3B-4EE9-AD8B-19E66063F5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70989" y="3482378"/>
                  <a:ext cx="5551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F62B4A8-1ADF-415E-9653-5B5C72B3D555}"/>
                    </a:ext>
                  </a:extLst>
                </p14:cNvPr>
                <p14:cNvContentPartPr/>
                <p14:nvPr/>
              </p14:nvContentPartPr>
              <p14:xfrm>
                <a:off x="3193389" y="3617738"/>
                <a:ext cx="6311160" cy="1173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F62B4A8-1ADF-415E-9653-5B5C72B3D5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4749" y="3609098"/>
                  <a:ext cx="632880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F700DD9-8E81-4B96-83F8-7215B9EBF486}"/>
                    </a:ext>
                  </a:extLst>
                </p14:cNvPr>
                <p14:cNvContentPartPr/>
                <p14:nvPr/>
              </p14:nvContentPartPr>
              <p14:xfrm>
                <a:off x="8739549" y="2841938"/>
                <a:ext cx="1476360" cy="13665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F700DD9-8E81-4B96-83F8-7215B9EBF4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0909" y="2833298"/>
                  <a:ext cx="1494000" cy="13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F54208A-9F46-4A83-A36D-8ED20CB2FBD7}"/>
                    </a:ext>
                  </a:extLst>
                </p14:cNvPr>
                <p14:cNvContentPartPr/>
                <p14:nvPr/>
              </p14:nvContentPartPr>
              <p14:xfrm>
                <a:off x="10132389" y="3328298"/>
                <a:ext cx="216720" cy="189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F54208A-9F46-4A83-A36D-8ED20CB2FB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3389" y="3319298"/>
                  <a:ext cx="234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DAE436A-5ECA-4A29-9388-F6F005932802}"/>
                    </a:ext>
                  </a:extLst>
                </p14:cNvPr>
                <p14:cNvContentPartPr/>
                <p14:nvPr/>
              </p14:nvContentPartPr>
              <p14:xfrm>
                <a:off x="2795589" y="3591818"/>
                <a:ext cx="1915560" cy="12391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DAE436A-5ECA-4A29-9388-F6F0059328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6589" y="3583178"/>
                  <a:ext cx="1933200" cy="12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DEC9208-0CA8-42A9-AB59-01C6C66DF3B9}"/>
                    </a:ext>
                  </a:extLst>
                </p14:cNvPr>
                <p14:cNvContentPartPr/>
                <p14:nvPr/>
              </p14:nvContentPartPr>
              <p14:xfrm>
                <a:off x="716589" y="3979898"/>
                <a:ext cx="1392480" cy="5738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DEC9208-0CA8-42A9-AB59-01C6C66DF3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7589" y="3970898"/>
                  <a:ext cx="1410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2FA0075-71E8-4E2A-AB68-03A592A1B9D0}"/>
                    </a:ext>
                  </a:extLst>
                </p14:cNvPr>
                <p14:cNvContentPartPr/>
                <p14:nvPr/>
              </p14:nvContentPartPr>
              <p14:xfrm>
                <a:off x="962469" y="4063778"/>
                <a:ext cx="1199160" cy="4194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2FA0075-71E8-4E2A-AB68-03A592A1B9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3469" y="4055138"/>
                  <a:ext cx="12168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3884C47-BCEA-4F5C-8354-FF94FFACA024}"/>
                    </a:ext>
                  </a:extLst>
                </p14:cNvPr>
                <p14:cNvContentPartPr/>
                <p14:nvPr/>
              </p14:nvContentPartPr>
              <p14:xfrm>
                <a:off x="2327229" y="4159898"/>
                <a:ext cx="547560" cy="1076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3884C47-BCEA-4F5C-8354-FF94FFACA0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8589" y="4151258"/>
                  <a:ext cx="565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0E24411-81B4-45EF-A10B-BED96F4008E0}"/>
                    </a:ext>
                  </a:extLst>
                </p14:cNvPr>
                <p14:cNvContentPartPr/>
                <p14:nvPr/>
              </p14:nvContentPartPr>
              <p14:xfrm>
                <a:off x="2853909" y="4118498"/>
                <a:ext cx="273600" cy="1792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0E24411-81B4-45EF-A10B-BED96F4008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5269" y="4109858"/>
                  <a:ext cx="2912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43AABA8-7D78-4AF8-A806-A510D3DF4B1F}"/>
                  </a:ext>
                </a:extLst>
              </p14:cNvPr>
              <p14:cNvContentPartPr/>
              <p14:nvPr/>
            </p14:nvContentPartPr>
            <p14:xfrm>
              <a:off x="5527989" y="4032098"/>
              <a:ext cx="1464480" cy="11599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43AABA8-7D78-4AF8-A806-A510D3DF4B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3989" y="3924098"/>
                <a:ext cx="1572120" cy="13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BA5E393-8152-488F-ACF8-9B3FAFF40525}"/>
                  </a:ext>
                </a:extLst>
              </p14:cNvPr>
              <p14:cNvContentPartPr/>
              <p14:nvPr/>
            </p14:nvContentPartPr>
            <p14:xfrm>
              <a:off x="1819269" y="4331618"/>
              <a:ext cx="2495880" cy="5878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BA5E393-8152-488F-ACF8-9B3FAFF405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5629" y="4223978"/>
                <a:ext cx="26035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7AA6316-8788-4FAA-865C-815EA2CB10BF}"/>
                  </a:ext>
                </a:extLst>
              </p14:cNvPr>
              <p14:cNvContentPartPr/>
              <p14:nvPr/>
            </p14:nvContentPartPr>
            <p14:xfrm>
              <a:off x="4054509" y="4608818"/>
              <a:ext cx="716400" cy="9252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7AA6316-8788-4FAA-865C-815EA2CB10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0869" y="4501178"/>
                <a:ext cx="82404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4998A8C-6C42-4E31-BE3F-DA11A26D12E2}"/>
                  </a:ext>
                </a:extLst>
              </p14:cNvPr>
              <p14:cNvContentPartPr/>
              <p14:nvPr/>
            </p14:nvContentPartPr>
            <p14:xfrm>
              <a:off x="3768309" y="1412018"/>
              <a:ext cx="6489000" cy="26337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4998A8C-6C42-4E31-BE3F-DA11A26D12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14309" y="1304018"/>
                <a:ext cx="6596640" cy="28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C7673D-738E-4602-A27D-D2767E8D0124}"/>
              </a:ext>
            </a:extLst>
          </p:cNvPr>
          <p:cNvGrpSpPr/>
          <p:nvPr/>
        </p:nvGrpSpPr>
        <p:grpSpPr>
          <a:xfrm>
            <a:off x="492309" y="2965418"/>
            <a:ext cx="2276640" cy="812880"/>
            <a:chOff x="492309" y="2965418"/>
            <a:chExt cx="2276640" cy="8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494A08B-2467-4790-800E-89C4AF201485}"/>
                    </a:ext>
                  </a:extLst>
                </p14:cNvPr>
                <p14:cNvContentPartPr/>
                <p14:nvPr/>
              </p14:nvContentPartPr>
              <p14:xfrm>
                <a:off x="492309" y="3140378"/>
                <a:ext cx="429480" cy="4845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F494A08B-2467-4790-800E-89C4AF2014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3669" y="3131378"/>
                  <a:ext cx="4471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F5702AB-9E24-494B-8ADC-B5D4F3357CDA}"/>
                    </a:ext>
                  </a:extLst>
                </p14:cNvPr>
                <p14:cNvContentPartPr/>
                <p14:nvPr/>
              </p14:nvContentPartPr>
              <p14:xfrm>
                <a:off x="951309" y="3028778"/>
                <a:ext cx="498240" cy="748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F5702AB-9E24-494B-8ADC-B5D4F3357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2309" y="3019778"/>
                  <a:ext cx="51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AF9D5120-57A3-4407-BB8E-EF2F23328DFB}"/>
                    </a:ext>
                  </a:extLst>
                </p14:cNvPr>
                <p14:cNvContentPartPr/>
                <p14:nvPr/>
              </p14:nvContentPartPr>
              <p14:xfrm>
                <a:off x="1182069" y="3140378"/>
                <a:ext cx="91800" cy="5900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AF9D5120-57A3-4407-BB8E-EF2F23328D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3429" y="3131378"/>
                  <a:ext cx="1094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82CCD92-F6EA-4B63-91D9-7E04817CA985}"/>
                    </a:ext>
                  </a:extLst>
                </p14:cNvPr>
                <p14:cNvContentPartPr/>
                <p14:nvPr/>
              </p14:nvContentPartPr>
              <p14:xfrm>
                <a:off x="1558269" y="3011138"/>
                <a:ext cx="205920" cy="6253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82CCD92-F6EA-4B63-91D9-7E04817CA9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49269" y="3002138"/>
                  <a:ext cx="2235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6A4DE38-8714-48B9-A000-D5523F32E24B}"/>
                    </a:ext>
                  </a:extLst>
                </p14:cNvPr>
                <p14:cNvContentPartPr/>
                <p14:nvPr/>
              </p14:nvContentPartPr>
              <p14:xfrm>
                <a:off x="1736109" y="3047858"/>
                <a:ext cx="125280" cy="2671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6A4DE38-8714-48B9-A000-D5523F32E2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27469" y="3038858"/>
                  <a:ext cx="142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47F186A-2A76-47F8-AE1B-BA75145A2C68}"/>
                    </a:ext>
                  </a:extLst>
                </p14:cNvPr>
                <p14:cNvContentPartPr/>
                <p14:nvPr/>
              </p14:nvContentPartPr>
              <p14:xfrm>
                <a:off x="1634589" y="3295178"/>
                <a:ext cx="138600" cy="576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47F186A-2A76-47F8-AE1B-BA75145A2C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5949" y="3286178"/>
                  <a:ext cx="156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9B8BEF9-60E8-4342-BFE3-C8622E4CB33A}"/>
                    </a:ext>
                  </a:extLst>
                </p14:cNvPr>
                <p14:cNvContentPartPr/>
                <p14:nvPr/>
              </p14:nvContentPartPr>
              <p14:xfrm>
                <a:off x="2022669" y="3103298"/>
                <a:ext cx="37800" cy="3909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9B8BEF9-60E8-4342-BFE3-C8622E4CB3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3669" y="3094298"/>
                  <a:ext cx="55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0C23F3E-BC4C-415C-8C8B-0A1D651B00FC}"/>
                    </a:ext>
                  </a:extLst>
                </p14:cNvPr>
                <p14:cNvContentPartPr/>
                <p14:nvPr/>
              </p14:nvContentPartPr>
              <p14:xfrm>
                <a:off x="2050389" y="3112658"/>
                <a:ext cx="336600" cy="2437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0C23F3E-BC4C-415C-8C8B-0A1D651B00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1749" y="3103658"/>
                  <a:ext cx="354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A4DA2FC-402F-4893-B8C2-D3CE7FFF0C58}"/>
                    </a:ext>
                  </a:extLst>
                </p14:cNvPr>
                <p14:cNvContentPartPr/>
                <p14:nvPr/>
              </p14:nvContentPartPr>
              <p14:xfrm>
                <a:off x="2355309" y="2965418"/>
                <a:ext cx="413640" cy="640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A4DA2FC-402F-4893-B8C2-D3CE7FFF0C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6309" y="2956778"/>
                  <a:ext cx="431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4B92462-449A-4D17-87CD-7024DF9DDD64}"/>
                    </a:ext>
                  </a:extLst>
                </p14:cNvPr>
                <p14:cNvContentPartPr/>
                <p14:nvPr/>
              </p14:nvContentPartPr>
              <p14:xfrm>
                <a:off x="2650509" y="3047858"/>
                <a:ext cx="110520" cy="6937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4B92462-449A-4D17-87CD-7024DF9DDD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41869" y="3038858"/>
                  <a:ext cx="1281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3694FF1-2D2C-4A14-95CC-423C0D98D461}"/>
                    </a:ext>
                  </a:extLst>
                </p14:cNvPr>
                <p14:cNvContentPartPr/>
                <p14:nvPr/>
              </p14:nvContentPartPr>
              <p14:xfrm>
                <a:off x="1062189" y="3637538"/>
                <a:ext cx="1166400" cy="1407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3694FF1-2D2C-4A14-95CC-423C0D98D4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3189" y="3628538"/>
                  <a:ext cx="11840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B0B35BD-96D1-466A-9BFC-D672494C43E1}"/>
              </a:ext>
            </a:extLst>
          </p:cNvPr>
          <p:cNvGrpSpPr/>
          <p:nvPr/>
        </p:nvGrpSpPr>
        <p:grpSpPr>
          <a:xfrm>
            <a:off x="10194669" y="430658"/>
            <a:ext cx="1913400" cy="936720"/>
            <a:chOff x="10194669" y="430658"/>
            <a:chExt cx="1913400" cy="9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DC3357C-75BC-4A53-9165-84B6BD8B18D5}"/>
                    </a:ext>
                  </a:extLst>
                </p14:cNvPr>
                <p14:cNvContentPartPr/>
                <p14:nvPr/>
              </p14:nvContentPartPr>
              <p14:xfrm>
                <a:off x="10749789" y="1265858"/>
                <a:ext cx="85680" cy="1015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DC3357C-75BC-4A53-9165-84B6BD8B18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40789" y="1257218"/>
                  <a:ext cx="103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14D82EA-37CF-4E81-BA7B-00F331B9DC5E}"/>
                    </a:ext>
                  </a:extLst>
                </p14:cNvPr>
                <p14:cNvContentPartPr/>
                <p14:nvPr/>
              </p14:nvContentPartPr>
              <p14:xfrm>
                <a:off x="10750869" y="1329938"/>
                <a:ext cx="360" cy="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14D82EA-37CF-4E81-BA7B-00F331B9DC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41869" y="13209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59F373E-8F93-4749-AF86-D9899744E9B9}"/>
                    </a:ext>
                  </a:extLst>
                </p14:cNvPr>
                <p14:cNvContentPartPr/>
                <p14:nvPr/>
              </p14:nvContentPartPr>
              <p14:xfrm>
                <a:off x="10194669" y="477458"/>
                <a:ext cx="393120" cy="6037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59F373E-8F93-4749-AF86-D9899744E9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86029" y="468458"/>
                  <a:ext cx="410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52410F3-4C9C-4717-A63C-165F0B85DB04}"/>
                    </a:ext>
                  </a:extLst>
                </p14:cNvPr>
                <p14:cNvContentPartPr/>
                <p14:nvPr/>
              </p14:nvContentPartPr>
              <p14:xfrm>
                <a:off x="10307349" y="729458"/>
                <a:ext cx="541800" cy="198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52410F3-4C9C-4717-A63C-165F0B85DB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98709" y="720458"/>
                  <a:ext cx="559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5BD581D-5994-4367-8A22-CD3EEDDE4466}"/>
                    </a:ext>
                  </a:extLst>
                </p14:cNvPr>
                <p14:cNvContentPartPr/>
                <p14:nvPr/>
              </p14:nvContentPartPr>
              <p14:xfrm>
                <a:off x="10981989" y="430658"/>
                <a:ext cx="288000" cy="5047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5BD581D-5994-4367-8A22-CD3EEDDE4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72989" y="422018"/>
                  <a:ext cx="3056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9AC7505-D1D3-46DF-8263-C7279C0B1F22}"/>
                    </a:ext>
                  </a:extLst>
                </p14:cNvPr>
                <p14:cNvContentPartPr/>
                <p14:nvPr/>
              </p14:nvContentPartPr>
              <p14:xfrm>
                <a:off x="11394909" y="526058"/>
                <a:ext cx="280080" cy="5734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9AC7505-D1D3-46DF-8263-C7279C0B1F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86269" y="517418"/>
                  <a:ext cx="2977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9584EE0-3CA3-48D7-BE4E-97314D0F9B11}"/>
                    </a:ext>
                  </a:extLst>
                </p14:cNvPr>
                <p14:cNvContentPartPr/>
                <p14:nvPr/>
              </p14:nvContentPartPr>
              <p14:xfrm>
                <a:off x="11545389" y="604898"/>
                <a:ext cx="150480" cy="3870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9584EE0-3CA3-48D7-BE4E-97314D0F9B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36389" y="596258"/>
                  <a:ext cx="168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A5FE04E-5203-49A9-A131-EBDF051D7E69}"/>
                    </a:ext>
                  </a:extLst>
                </p14:cNvPr>
                <p14:cNvContentPartPr/>
                <p14:nvPr/>
              </p14:nvContentPartPr>
              <p14:xfrm>
                <a:off x="11508309" y="827738"/>
                <a:ext cx="297720" cy="590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A5FE04E-5203-49A9-A131-EBDF051D7E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99669" y="819098"/>
                  <a:ext cx="315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A82C682-CE76-421F-9C33-6CEFB7D81CEA}"/>
                    </a:ext>
                  </a:extLst>
                </p14:cNvPr>
                <p14:cNvContentPartPr/>
                <p14:nvPr/>
              </p14:nvContentPartPr>
              <p14:xfrm>
                <a:off x="11942469" y="627938"/>
                <a:ext cx="165600" cy="3823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A82C682-CE76-421F-9C33-6CEFB7D81C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33469" y="618938"/>
                  <a:ext cx="183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F97257B6-923B-445E-A071-DEFCD8804831}"/>
                    </a:ext>
                  </a:extLst>
                </p14:cNvPr>
                <p14:cNvContentPartPr/>
                <p14:nvPr/>
              </p14:nvContentPartPr>
              <p14:xfrm>
                <a:off x="10464669" y="1248578"/>
                <a:ext cx="1318320" cy="540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F97257B6-923B-445E-A071-DEFCD88048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55669" y="1239938"/>
                  <a:ext cx="13359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9681F62-3B73-45F5-9AB7-278E65FCB950}"/>
              </a:ext>
            </a:extLst>
          </p:cNvPr>
          <p:cNvGrpSpPr/>
          <p:nvPr/>
        </p:nvGrpSpPr>
        <p:grpSpPr>
          <a:xfrm>
            <a:off x="3361869" y="1717298"/>
            <a:ext cx="1870920" cy="1708200"/>
            <a:chOff x="3361869" y="1717298"/>
            <a:chExt cx="1870920" cy="17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3330866-5CC4-4D29-8530-F91030E25CB7}"/>
                    </a:ext>
                  </a:extLst>
                </p14:cNvPr>
                <p14:cNvContentPartPr/>
                <p14:nvPr/>
              </p14:nvContentPartPr>
              <p14:xfrm>
                <a:off x="4081869" y="1763018"/>
                <a:ext cx="319320" cy="6757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3330866-5CC4-4D29-8530-F91030E25C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73229" y="1754018"/>
                  <a:ext cx="3369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F0C7B5A-8AD9-47B8-827A-A61EAE8AC172}"/>
                    </a:ext>
                  </a:extLst>
                </p14:cNvPr>
                <p14:cNvContentPartPr/>
                <p14:nvPr/>
              </p14:nvContentPartPr>
              <p14:xfrm>
                <a:off x="4073229" y="1733498"/>
                <a:ext cx="325440" cy="1692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F0C7B5A-8AD9-47B8-827A-A61EAE8AC1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64229" y="1724498"/>
                  <a:ext cx="343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F96BE7E-6AA3-4882-9442-3706C3C7EB00}"/>
                    </a:ext>
                  </a:extLst>
                </p14:cNvPr>
                <p14:cNvContentPartPr/>
                <p14:nvPr/>
              </p14:nvContentPartPr>
              <p14:xfrm>
                <a:off x="4211469" y="1967138"/>
                <a:ext cx="1021320" cy="1458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F96BE7E-6AA3-4882-9442-3706C3C7EB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02829" y="1958498"/>
                  <a:ext cx="1038960" cy="14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8FEAEDA-53BF-443E-ACBC-AA89B9C48F57}"/>
                    </a:ext>
                  </a:extLst>
                </p14:cNvPr>
                <p14:cNvContentPartPr/>
                <p14:nvPr/>
              </p14:nvContentPartPr>
              <p14:xfrm>
                <a:off x="4340709" y="2050298"/>
                <a:ext cx="57600" cy="4374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8FEAEDA-53BF-443E-ACBC-AA89B9C48F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32069" y="2041658"/>
                  <a:ext cx="752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9C7CC72-D1B8-4388-982B-AB2B90F4B2B3}"/>
                    </a:ext>
                  </a:extLst>
                </p14:cNvPr>
                <p14:cNvContentPartPr/>
                <p14:nvPr/>
              </p14:nvContentPartPr>
              <p14:xfrm>
                <a:off x="4340709" y="2129498"/>
                <a:ext cx="221040" cy="831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9C7CC72-D1B8-4388-982B-AB2B90F4B2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2069" y="2120498"/>
                  <a:ext cx="238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A8BEA4B1-D1D0-436A-A715-03901B042C13}"/>
                    </a:ext>
                  </a:extLst>
                </p14:cNvPr>
                <p14:cNvContentPartPr/>
                <p14:nvPr/>
              </p14:nvContentPartPr>
              <p14:xfrm>
                <a:off x="5005989" y="3085658"/>
                <a:ext cx="226440" cy="3128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A8BEA4B1-D1D0-436A-A715-03901B042C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96989" y="3076658"/>
                  <a:ext cx="244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433412C-DC57-4F3C-A7C6-750DEA6E2D30}"/>
                    </a:ext>
                  </a:extLst>
                </p14:cNvPr>
                <p14:cNvContentPartPr/>
                <p14:nvPr/>
              </p14:nvContentPartPr>
              <p14:xfrm>
                <a:off x="4127229" y="2373578"/>
                <a:ext cx="184320" cy="378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433412C-DC57-4F3C-A7C6-750DEA6E2D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8589" y="2364938"/>
                  <a:ext cx="20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37867B23-7927-4D70-B3F5-FF8A7F0D6DEC}"/>
                    </a:ext>
                  </a:extLst>
                </p14:cNvPr>
                <p14:cNvContentPartPr/>
                <p14:nvPr/>
              </p14:nvContentPartPr>
              <p14:xfrm>
                <a:off x="4082949" y="2391938"/>
                <a:ext cx="304560" cy="662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37867B23-7927-4D70-B3F5-FF8A7F0D6D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73949" y="2383298"/>
                  <a:ext cx="32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53C2E2E0-89DC-42E6-B3DC-11F03B73484B}"/>
                    </a:ext>
                  </a:extLst>
                </p14:cNvPr>
                <p14:cNvContentPartPr/>
                <p14:nvPr/>
              </p14:nvContentPartPr>
              <p14:xfrm>
                <a:off x="4073229" y="1717298"/>
                <a:ext cx="271080" cy="1209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53C2E2E0-89DC-42E6-B3DC-11F03B7348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64229" y="1708298"/>
                  <a:ext cx="288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29374731-8528-43AD-B137-6993A6315204}"/>
                    </a:ext>
                  </a:extLst>
                </p14:cNvPr>
                <p14:cNvContentPartPr/>
                <p14:nvPr/>
              </p14:nvContentPartPr>
              <p14:xfrm>
                <a:off x="4072509" y="2401298"/>
                <a:ext cx="296640" cy="475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29374731-8528-43AD-B137-6993A63152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63869" y="2392298"/>
                  <a:ext cx="314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67B84E05-F627-4F42-9046-3C3A4E7D78D0}"/>
                    </a:ext>
                  </a:extLst>
                </p14:cNvPr>
                <p14:cNvContentPartPr/>
                <p14:nvPr/>
              </p14:nvContentPartPr>
              <p14:xfrm>
                <a:off x="3620709" y="2660858"/>
                <a:ext cx="491760" cy="1288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67B84E05-F627-4F42-9046-3C3A4E7D78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1709" y="2652218"/>
                  <a:ext cx="509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C4822B9-E34B-430B-A661-CC3C8FC9AED8}"/>
                    </a:ext>
                  </a:extLst>
                </p14:cNvPr>
                <p14:cNvContentPartPr/>
                <p14:nvPr/>
              </p14:nvContentPartPr>
              <p14:xfrm>
                <a:off x="3441429" y="2613698"/>
                <a:ext cx="476640" cy="2347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C4822B9-E34B-430B-A661-CC3C8FC9AE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2789" y="2605058"/>
                  <a:ext cx="494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317B7CE5-1A37-4F94-9A09-780B59BDD117}"/>
                    </a:ext>
                  </a:extLst>
                </p14:cNvPr>
                <p14:cNvContentPartPr/>
                <p14:nvPr/>
              </p14:nvContentPartPr>
              <p14:xfrm>
                <a:off x="3361869" y="2857418"/>
                <a:ext cx="860760" cy="19080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317B7CE5-1A37-4F94-9A09-780B59BDD1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3229" y="2848418"/>
                  <a:ext cx="87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45493DA9-78C4-4739-B906-AE84D14BDC08}"/>
                    </a:ext>
                  </a:extLst>
                </p14:cNvPr>
                <p14:cNvContentPartPr/>
                <p14:nvPr/>
              </p14:nvContentPartPr>
              <p14:xfrm>
                <a:off x="3594429" y="2909258"/>
                <a:ext cx="183240" cy="8568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45493DA9-78C4-4739-B906-AE84D14BDC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85789" y="2900258"/>
                  <a:ext cx="200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6F847F15-89D4-4E63-91FE-05B49EDD88C2}"/>
                    </a:ext>
                  </a:extLst>
                </p14:cNvPr>
                <p14:cNvContentPartPr/>
                <p14:nvPr/>
              </p14:nvContentPartPr>
              <p14:xfrm>
                <a:off x="3712869" y="2932658"/>
                <a:ext cx="909720" cy="27252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6F847F15-89D4-4E63-91FE-05B49EDD88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03869" y="2924018"/>
                  <a:ext cx="927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A43E4008-8978-4593-81F0-B330989FF7A2}"/>
                    </a:ext>
                  </a:extLst>
                </p14:cNvPr>
                <p14:cNvContentPartPr/>
                <p14:nvPr/>
              </p14:nvContentPartPr>
              <p14:xfrm>
                <a:off x="3753909" y="2974058"/>
                <a:ext cx="369360" cy="19440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A43E4008-8978-4593-81F0-B330989FF7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45269" y="2965058"/>
                  <a:ext cx="3870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4E50D05-AC95-4D7D-AB1D-D920146EFDF7}"/>
              </a:ext>
            </a:extLst>
          </p:cNvPr>
          <p:cNvGrpSpPr/>
          <p:nvPr/>
        </p:nvGrpSpPr>
        <p:grpSpPr>
          <a:xfrm>
            <a:off x="2078109" y="146978"/>
            <a:ext cx="2505960" cy="631080"/>
            <a:chOff x="2078109" y="146978"/>
            <a:chExt cx="250596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074B4DFA-65C6-44B5-BEBA-04B70ACDAEC8}"/>
                    </a:ext>
                  </a:extLst>
                </p14:cNvPr>
                <p14:cNvContentPartPr/>
                <p14:nvPr/>
              </p14:nvContentPartPr>
              <p14:xfrm>
                <a:off x="2078109" y="560258"/>
                <a:ext cx="137880" cy="957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074B4DFA-65C6-44B5-BEBA-04B70ACDAE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69109" y="551618"/>
                  <a:ext cx="155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95E8F5E9-D51D-480B-9334-2CA03EB9FDFD}"/>
                    </a:ext>
                  </a:extLst>
                </p14:cNvPr>
                <p14:cNvContentPartPr/>
                <p14:nvPr/>
              </p14:nvContentPartPr>
              <p14:xfrm>
                <a:off x="2179629" y="351098"/>
                <a:ext cx="111960" cy="3639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95E8F5E9-D51D-480B-9334-2CA03EB9FD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70629" y="342098"/>
                  <a:ext cx="129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8DDB2745-47B9-4A5F-873E-F8234DFB513D}"/>
                    </a:ext>
                  </a:extLst>
                </p14:cNvPr>
                <p14:cNvContentPartPr/>
                <p14:nvPr/>
              </p14:nvContentPartPr>
              <p14:xfrm>
                <a:off x="2188629" y="655658"/>
                <a:ext cx="18720" cy="12240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8DDB2745-47B9-4A5F-873E-F8234DFB51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79989" y="647018"/>
                  <a:ext cx="36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0072253F-26BE-41FC-8547-B220EABA8752}"/>
                    </a:ext>
                  </a:extLst>
                </p14:cNvPr>
                <p14:cNvContentPartPr/>
                <p14:nvPr/>
              </p14:nvContentPartPr>
              <p14:xfrm>
                <a:off x="2299509" y="590858"/>
                <a:ext cx="33120" cy="3240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0072253F-26BE-41FC-8547-B220EABA87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90869" y="581858"/>
                  <a:ext cx="50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42AC9676-3F9F-4CA7-964D-2C7EFB15B4DA}"/>
                    </a:ext>
                  </a:extLst>
                </p14:cNvPr>
                <p14:cNvContentPartPr/>
                <p14:nvPr/>
              </p14:nvContentPartPr>
              <p14:xfrm>
                <a:off x="2299509" y="258578"/>
                <a:ext cx="70560" cy="5868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42AC9676-3F9F-4CA7-964D-2C7EFB15B4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90869" y="249578"/>
                  <a:ext cx="88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175E6CD-17AF-49E5-87D0-62A49C9E6030}"/>
                    </a:ext>
                  </a:extLst>
                </p14:cNvPr>
                <p14:cNvContentPartPr/>
                <p14:nvPr/>
              </p14:nvContentPartPr>
              <p14:xfrm>
                <a:off x="2290509" y="398618"/>
                <a:ext cx="106560" cy="356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175E6CD-17AF-49E5-87D0-62A49C9E60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81869" y="389978"/>
                  <a:ext cx="124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7CED924F-520E-4A12-A2E7-B32E3EF77571}"/>
                    </a:ext>
                  </a:extLst>
                </p14:cNvPr>
                <p14:cNvContentPartPr/>
                <p14:nvPr/>
              </p14:nvContentPartPr>
              <p14:xfrm>
                <a:off x="2360709" y="443258"/>
                <a:ext cx="65520" cy="849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7CED924F-520E-4A12-A2E7-B32E3EF77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52069" y="434258"/>
                  <a:ext cx="83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7BA4CBB2-EE40-495E-AD53-A913E2713D51}"/>
                    </a:ext>
                  </a:extLst>
                </p14:cNvPr>
                <p14:cNvContentPartPr/>
                <p14:nvPr/>
              </p14:nvContentPartPr>
              <p14:xfrm>
                <a:off x="2430909" y="433898"/>
                <a:ext cx="53640" cy="23688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7BA4CBB2-EE40-495E-AD53-A913E2713D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22269" y="425258"/>
                  <a:ext cx="71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C751F282-ECE6-4E25-BBC9-1D5CF8DF9CF8}"/>
                    </a:ext>
                  </a:extLst>
                </p14:cNvPr>
                <p14:cNvContentPartPr/>
                <p14:nvPr/>
              </p14:nvContentPartPr>
              <p14:xfrm>
                <a:off x="2482389" y="489338"/>
                <a:ext cx="66960" cy="22032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C751F282-ECE6-4E25-BBC9-1D5CF8DF9C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73749" y="480338"/>
                  <a:ext cx="84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FAED0823-7F0A-4F37-8612-42A90777D1C4}"/>
                    </a:ext>
                  </a:extLst>
                </p14:cNvPr>
                <p14:cNvContentPartPr/>
                <p14:nvPr/>
              </p14:nvContentPartPr>
              <p14:xfrm>
                <a:off x="2548989" y="618578"/>
                <a:ext cx="93240" cy="2484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FAED0823-7F0A-4F37-8612-42A90777D1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39989" y="609938"/>
                  <a:ext cx="110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7247F99F-9A0D-4909-8878-AF028315BB62}"/>
                    </a:ext>
                  </a:extLst>
                </p14:cNvPr>
                <p14:cNvContentPartPr/>
                <p14:nvPr/>
              </p14:nvContentPartPr>
              <p14:xfrm>
                <a:off x="2761389" y="461618"/>
                <a:ext cx="360" cy="14364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7247F99F-9A0D-4909-8878-AF028315BB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52749" y="452978"/>
                  <a:ext cx="1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A72397F3-68B9-47AD-BC10-B8FB28859D08}"/>
                    </a:ext>
                  </a:extLst>
                </p14:cNvPr>
                <p14:cNvContentPartPr/>
                <p14:nvPr/>
              </p14:nvContentPartPr>
              <p14:xfrm>
                <a:off x="2863269" y="517058"/>
                <a:ext cx="261000" cy="4752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A72397F3-68B9-47AD-BC10-B8FB28859D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54269" y="508418"/>
                  <a:ext cx="278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203CFCA8-B414-4226-83F1-A0AA34AC7C1D}"/>
                    </a:ext>
                  </a:extLst>
                </p14:cNvPr>
                <p14:cNvContentPartPr/>
                <p14:nvPr/>
              </p14:nvContentPartPr>
              <p14:xfrm>
                <a:off x="2853909" y="332378"/>
                <a:ext cx="98640" cy="950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203CFCA8-B414-4226-83F1-A0AA34AC7C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45269" y="323738"/>
                  <a:ext cx="116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B77F711C-7945-4BBD-BE4F-D7A575B679BB}"/>
                    </a:ext>
                  </a:extLst>
                </p14:cNvPr>
                <p14:cNvContentPartPr/>
                <p14:nvPr/>
              </p14:nvContentPartPr>
              <p14:xfrm>
                <a:off x="3084669" y="369098"/>
                <a:ext cx="3960" cy="3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B77F711C-7945-4BBD-BE4F-D7A575B679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76029" y="360458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7C99608D-EF5A-4BA4-B32A-508480A01996}"/>
                    </a:ext>
                  </a:extLst>
                </p14:cNvPr>
                <p14:cNvContentPartPr/>
                <p14:nvPr/>
              </p14:nvContentPartPr>
              <p14:xfrm>
                <a:off x="3223269" y="146978"/>
                <a:ext cx="325800" cy="1008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7C99608D-EF5A-4BA4-B32A-508480A019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14629" y="138338"/>
                  <a:ext cx="343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E12D4532-6FBC-4E1A-A270-6B149480C279}"/>
                    </a:ext>
                  </a:extLst>
                </p14:cNvPr>
                <p14:cNvContentPartPr/>
                <p14:nvPr/>
              </p14:nvContentPartPr>
              <p14:xfrm>
                <a:off x="3334149" y="276218"/>
                <a:ext cx="63720" cy="1980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E12D4532-6FBC-4E1A-A270-6B149480C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25149" y="267218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5431FD69-F338-459E-9288-3161D580AF80}"/>
                    </a:ext>
                  </a:extLst>
                </p14:cNvPr>
                <p14:cNvContentPartPr/>
                <p14:nvPr/>
              </p14:nvContentPartPr>
              <p14:xfrm>
                <a:off x="3352509" y="212498"/>
                <a:ext cx="47880" cy="26532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5431FD69-F338-459E-9288-3161D580AF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43869" y="203498"/>
                  <a:ext cx="65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A124A6C8-203A-44F2-94FF-6A565516EB84}"/>
                    </a:ext>
                  </a:extLst>
                </p14:cNvPr>
                <p14:cNvContentPartPr/>
                <p14:nvPr/>
              </p14:nvContentPartPr>
              <p14:xfrm>
                <a:off x="3297429" y="410858"/>
                <a:ext cx="296640" cy="12528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A124A6C8-203A-44F2-94FF-6A565516EB8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8429" y="402218"/>
                  <a:ext cx="314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98BD1661-3329-45FA-93E5-E393BF2A7C31}"/>
                    </a:ext>
                  </a:extLst>
                </p14:cNvPr>
                <p14:cNvContentPartPr/>
                <p14:nvPr/>
              </p14:nvContentPartPr>
              <p14:xfrm>
                <a:off x="3675789" y="199898"/>
                <a:ext cx="97560" cy="219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98BD1661-3329-45FA-93E5-E393BF2A7C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7149" y="191258"/>
                  <a:ext cx="115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5554408D-6B8A-4842-BB70-EC2031EC1F62}"/>
                    </a:ext>
                  </a:extLst>
                </p14:cNvPr>
                <p14:cNvContentPartPr/>
                <p14:nvPr/>
              </p14:nvContentPartPr>
              <p14:xfrm>
                <a:off x="3546549" y="314018"/>
                <a:ext cx="291240" cy="5580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5554408D-6B8A-4842-BB70-EC2031EC1F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37909" y="305018"/>
                  <a:ext cx="308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A2173EAA-131C-4DE0-98BA-793E5BD723BB}"/>
                    </a:ext>
                  </a:extLst>
                </p14:cNvPr>
                <p14:cNvContentPartPr/>
                <p14:nvPr/>
              </p14:nvContentPartPr>
              <p14:xfrm>
                <a:off x="3630429" y="369098"/>
                <a:ext cx="8640" cy="9648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A2173EAA-131C-4DE0-98BA-793E5BD723B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21789" y="360458"/>
                  <a:ext cx="2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5D89997E-2CDA-41D3-B36E-AB3DB9127B0E}"/>
                    </a:ext>
                  </a:extLst>
                </p14:cNvPr>
                <p14:cNvContentPartPr/>
                <p14:nvPr/>
              </p14:nvContentPartPr>
              <p14:xfrm>
                <a:off x="3703869" y="314018"/>
                <a:ext cx="187200" cy="21672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5D89997E-2CDA-41D3-B36E-AB3DB9127B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94869" y="305018"/>
                  <a:ext cx="204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8992B891-F21E-4B51-8099-EB954CF174FB}"/>
                    </a:ext>
                  </a:extLst>
                </p14:cNvPr>
                <p14:cNvContentPartPr/>
                <p14:nvPr/>
              </p14:nvContentPartPr>
              <p14:xfrm>
                <a:off x="3796029" y="184418"/>
                <a:ext cx="230040" cy="4824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8992B891-F21E-4B51-8099-EB954CF174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87029" y="175778"/>
                  <a:ext cx="247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E73A1F0-CE62-4D8E-9649-F9E6BB9F6455}"/>
                    </a:ext>
                  </a:extLst>
                </p14:cNvPr>
                <p14:cNvContentPartPr/>
                <p14:nvPr/>
              </p14:nvContentPartPr>
              <p14:xfrm>
                <a:off x="3906909" y="319778"/>
                <a:ext cx="287640" cy="4968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1E73A1F0-CE62-4D8E-9649-F9E6BB9F64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97909" y="311138"/>
                  <a:ext cx="30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1E54E68-8461-47AA-942D-EDE1712C9495}"/>
                    </a:ext>
                  </a:extLst>
                </p14:cNvPr>
                <p14:cNvContentPartPr/>
                <p14:nvPr/>
              </p14:nvContentPartPr>
              <p14:xfrm>
                <a:off x="4054509" y="351818"/>
                <a:ext cx="242640" cy="13428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31E54E68-8461-47AA-942D-EDE1712C94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45869" y="343178"/>
                  <a:ext cx="26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BF6B181A-5FA6-4A16-B12E-DE1851F575E6}"/>
                    </a:ext>
                  </a:extLst>
                </p14:cNvPr>
                <p14:cNvContentPartPr/>
                <p14:nvPr/>
              </p14:nvContentPartPr>
              <p14:xfrm>
                <a:off x="4285629" y="183338"/>
                <a:ext cx="183960" cy="2916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BF6B181A-5FA6-4A16-B12E-DE1851F575E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76989" y="174698"/>
                  <a:ext cx="20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A1C42BD2-9E48-4AF9-96D3-2194D183E11A}"/>
                    </a:ext>
                  </a:extLst>
                </p14:cNvPr>
                <p14:cNvContentPartPr/>
                <p14:nvPr/>
              </p14:nvContentPartPr>
              <p14:xfrm>
                <a:off x="4276269" y="285578"/>
                <a:ext cx="181800" cy="9324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A1C42BD2-9E48-4AF9-96D3-2194D183E1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67269" y="276938"/>
                  <a:ext cx="199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7A8F57D9-0A8C-4524-A618-4D3DDEB38395}"/>
                    </a:ext>
                  </a:extLst>
                </p14:cNvPr>
                <p14:cNvContentPartPr/>
                <p14:nvPr/>
              </p14:nvContentPartPr>
              <p14:xfrm>
                <a:off x="4377789" y="147338"/>
                <a:ext cx="206280" cy="35640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7A8F57D9-0A8C-4524-A618-4D3DDEB383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69149" y="138698"/>
                  <a:ext cx="22392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62EBEA70-1FE2-4D56-B982-14B33FEE0BC6}"/>
                  </a:ext>
                </a:extLst>
              </p14:cNvPr>
              <p14:cNvContentPartPr/>
              <p14:nvPr/>
            </p14:nvContentPartPr>
            <p14:xfrm>
              <a:off x="3010869" y="969218"/>
              <a:ext cx="43560" cy="2880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62EBEA70-1FE2-4D56-B982-14B33FEE0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01869" y="960218"/>
                <a:ext cx="61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763A4051-AF1B-474A-AA66-A3246DC19AB9}"/>
                  </a:ext>
                </a:extLst>
              </p14:cNvPr>
              <p14:cNvContentPartPr/>
              <p14:nvPr/>
            </p14:nvContentPartPr>
            <p14:xfrm>
              <a:off x="3075669" y="830978"/>
              <a:ext cx="104040" cy="40644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763A4051-AF1B-474A-AA66-A3246DC19A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67029" y="821978"/>
                <a:ext cx="121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7AD1392D-82AC-4181-BDC1-A8E4033833B7}"/>
                  </a:ext>
                </a:extLst>
              </p14:cNvPr>
              <p14:cNvContentPartPr/>
              <p14:nvPr/>
            </p14:nvContentPartPr>
            <p14:xfrm>
              <a:off x="3075669" y="1045538"/>
              <a:ext cx="261000" cy="20124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7AD1392D-82AC-4181-BDC1-A8E4033833B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67029" y="1036898"/>
                <a:ext cx="278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E2EC93D2-C850-4CC2-869B-6CDE18C4F8D5}"/>
                  </a:ext>
                </a:extLst>
              </p14:cNvPr>
              <p14:cNvContentPartPr/>
              <p14:nvPr/>
            </p14:nvContentPartPr>
            <p14:xfrm>
              <a:off x="3334149" y="861938"/>
              <a:ext cx="118080" cy="1584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E2EC93D2-C850-4CC2-869B-6CDE18C4F8D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25149" y="853298"/>
                <a:ext cx="135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11DEC17E-2599-4895-A9A4-859BE78A518D}"/>
                  </a:ext>
                </a:extLst>
              </p14:cNvPr>
              <p14:cNvContentPartPr/>
              <p14:nvPr/>
            </p14:nvContentPartPr>
            <p14:xfrm>
              <a:off x="3269349" y="941858"/>
              <a:ext cx="147960" cy="24840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11DEC17E-2599-4895-A9A4-859BE78A518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60709" y="933218"/>
                <a:ext cx="1656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79F984F4-3419-4A10-98F7-4CCB8C6EAEDC}"/>
                  </a:ext>
                </a:extLst>
              </p14:cNvPr>
              <p14:cNvContentPartPr/>
              <p14:nvPr/>
            </p14:nvContentPartPr>
            <p14:xfrm>
              <a:off x="3374829" y="1070378"/>
              <a:ext cx="117360" cy="11052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79F984F4-3419-4A10-98F7-4CCB8C6EAED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366189" y="1061738"/>
                <a:ext cx="135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19EDB308-2138-4BB3-9209-C3C04A2F8AF9}"/>
                  </a:ext>
                </a:extLst>
              </p14:cNvPr>
              <p14:cNvContentPartPr/>
              <p14:nvPr/>
            </p14:nvContentPartPr>
            <p14:xfrm>
              <a:off x="3620709" y="684098"/>
              <a:ext cx="366840" cy="1983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19EDB308-2138-4BB3-9209-C3C04A2F8AF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611709" y="675098"/>
                <a:ext cx="384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8AAD4DD5-9101-4294-B5BD-304EB828CBE9}"/>
                  </a:ext>
                </a:extLst>
              </p14:cNvPr>
              <p14:cNvContentPartPr/>
              <p14:nvPr/>
            </p14:nvContentPartPr>
            <p14:xfrm>
              <a:off x="3657429" y="775898"/>
              <a:ext cx="105120" cy="50040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8AAD4DD5-9101-4294-B5BD-304EB828CBE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648429" y="766898"/>
                <a:ext cx="1227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054ED4EE-F422-4853-9A0D-B2CA470A6FF5}"/>
                  </a:ext>
                </a:extLst>
              </p14:cNvPr>
              <p14:cNvContentPartPr/>
              <p14:nvPr/>
            </p14:nvContentPartPr>
            <p14:xfrm>
              <a:off x="3758949" y="866978"/>
              <a:ext cx="315000" cy="13104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054ED4EE-F422-4853-9A0D-B2CA470A6FF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49949" y="857978"/>
                <a:ext cx="3326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9EA90FCC-652E-4206-8B08-733C0FA2AD00}"/>
                  </a:ext>
                </a:extLst>
              </p14:cNvPr>
              <p14:cNvContentPartPr/>
              <p14:nvPr/>
            </p14:nvContentPartPr>
            <p14:xfrm>
              <a:off x="3878829" y="886418"/>
              <a:ext cx="360" cy="15516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9EA90FCC-652E-4206-8B08-733C0FA2AD0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870189" y="877778"/>
                <a:ext cx="18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5FDA621F-28CE-4CC7-9D67-56BED8C06FAA}"/>
                  </a:ext>
                </a:extLst>
              </p14:cNvPr>
              <p14:cNvContentPartPr/>
              <p14:nvPr/>
            </p14:nvContentPartPr>
            <p14:xfrm>
              <a:off x="3781269" y="830978"/>
              <a:ext cx="409680" cy="26100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5FDA621F-28CE-4CC7-9D67-56BED8C06FA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772269" y="821978"/>
                <a:ext cx="427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B67BE1B7-BA47-4812-B891-107190B7F5B4}"/>
                  </a:ext>
                </a:extLst>
              </p14:cNvPr>
              <p14:cNvContentPartPr/>
              <p14:nvPr/>
            </p14:nvContentPartPr>
            <p14:xfrm>
              <a:off x="3906189" y="1062098"/>
              <a:ext cx="118440" cy="26460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B67BE1B7-BA47-4812-B891-107190B7F5B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897549" y="1053098"/>
                <a:ext cx="136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C893ADAB-E418-45B9-979F-6EC1E78308C6}"/>
                  </a:ext>
                </a:extLst>
              </p14:cNvPr>
              <p14:cNvContentPartPr/>
              <p14:nvPr/>
            </p14:nvContentPartPr>
            <p14:xfrm>
              <a:off x="3887469" y="997658"/>
              <a:ext cx="176760" cy="14076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C893ADAB-E418-45B9-979F-6EC1E78308C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78469" y="988658"/>
                <a:ext cx="194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0BDF80C6-FEAC-4414-9F14-E8EAB5051914}"/>
                  </a:ext>
                </a:extLst>
              </p14:cNvPr>
              <p14:cNvContentPartPr/>
              <p14:nvPr/>
            </p14:nvContentPartPr>
            <p14:xfrm>
              <a:off x="3842469" y="1066058"/>
              <a:ext cx="582840" cy="9216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0BDF80C6-FEAC-4414-9F14-E8EAB50519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833469" y="1057058"/>
                <a:ext cx="60048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1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22CEC-4D99-4B33-9AD9-C84310506120}"/>
              </a:ext>
            </a:extLst>
          </p:cNvPr>
          <p:cNvSpPr txBox="1"/>
          <p:nvPr/>
        </p:nvSpPr>
        <p:spPr>
          <a:xfrm>
            <a:off x="748144" y="812800"/>
            <a:ext cx="4442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1.TODO</a:t>
            </a:r>
            <a:r>
              <a:rPr lang="zh-CN" altLang="en-US" dirty="0"/>
              <a:t> </a:t>
            </a:r>
            <a:r>
              <a:rPr lang="en-US" altLang="zh-CN" dirty="0"/>
              <a:t>LIST </a:t>
            </a:r>
            <a:r>
              <a:rPr lang="zh-CN" altLang="en-US" dirty="0"/>
              <a:t>飞书</a:t>
            </a:r>
            <a:r>
              <a:rPr lang="en-US" altLang="zh-CN" dirty="0"/>
              <a:t> </a:t>
            </a:r>
            <a:r>
              <a:rPr lang="zh-CN" altLang="en-US" dirty="0"/>
              <a:t>策划需求</a:t>
            </a:r>
            <a:r>
              <a:rPr lang="en-US" altLang="zh-CN" dirty="0"/>
              <a:t>-&gt;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2.Unity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版本控制</a:t>
            </a:r>
            <a:r>
              <a:rPr lang="en-US" altLang="zh-CN" dirty="0"/>
              <a:t>git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31A8B-66AF-49A5-BF03-BFF110344A38}"/>
              </a:ext>
            </a:extLst>
          </p:cNvPr>
          <p:cNvSpPr txBox="1"/>
          <p:nvPr/>
        </p:nvSpPr>
        <p:spPr>
          <a:xfrm>
            <a:off x="350982" y="34174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</a:p>
        </p:txBody>
      </p:sp>
    </p:spTree>
    <p:extLst>
      <p:ext uri="{BB962C8B-B14F-4D97-AF65-F5344CB8AC3E}">
        <p14:creationId xmlns:p14="http://schemas.microsoft.com/office/powerpoint/2010/main" val="37439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563</Words>
  <Application>Microsoft Office PowerPoint</Application>
  <PresentationFormat>宽屏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Hongyang</dc:creator>
  <cp:lastModifiedBy>Gu Hongyang</cp:lastModifiedBy>
  <cp:revision>24</cp:revision>
  <dcterms:created xsi:type="dcterms:W3CDTF">2022-09-17T11:06:06Z</dcterms:created>
  <dcterms:modified xsi:type="dcterms:W3CDTF">2022-09-17T14:17:00Z</dcterms:modified>
</cp:coreProperties>
</file>