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74" r:id="rId4"/>
    <p:sldId id="276" r:id="rId5"/>
    <p:sldId id="278" r:id="rId6"/>
    <p:sldId id="277" r:id="rId7"/>
    <p:sldId id="279" r:id="rId8"/>
    <p:sldId id="28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9C2E8537-EEB8-4148-A1B2-E18B7071B8F7}">
          <p14:sldIdLst>
            <p14:sldId id="262"/>
            <p14:sldId id="263"/>
            <p14:sldId id="274"/>
            <p14:sldId id="276"/>
            <p14:sldId id="278"/>
            <p14:sldId id="277"/>
            <p14:sldId id="279"/>
            <p14:sldId id="28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9E32E4-16FA-49AC-AF1E-F7938AE9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A2B75CF-E055-4022-82D8-D49B9D9F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962E9E5-504B-47F6-8812-A8CCD95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038B4BD-057D-4C65-9C71-84E165D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0E47207-3713-4FE0-AAF4-5521112C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384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300F82-D3A0-451B-BDCF-66EC43B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874A87DE-99D7-4B4B-BF37-2F0C3B4E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DF32AE6-575A-4286-87A7-FC85D11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638B8E-7A34-45F9-BC44-D5CA285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C320A33-C8A6-4893-BD65-9FAD37F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894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4BFFDC52-60A3-45C6-AC76-536F1C4C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587FA910-9123-4EA3-9FA4-EAD89D14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3E88044-632D-42CC-AD6C-028BD07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F84B53-629E-4A8F-BCB5-94EEF84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85D0D9F-E25C-4BAB-BF33-F48A30A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8A436F-F96E-4837-BC4B-97F62299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E9D9804-53F3-4D70-A9D9-E2BEE8A9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325E813-31FF-4178-8435-9C3B0F1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FCFBF37-4B34-444F-AB5C-A7A89068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1AD49F4-9706-4115-9A2C-5582D04D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92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6DB409-3169-4802-B4D0-F036157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7E0FD3E-A5D7-4008-BCA3-0E44B6CB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2E06979-90E7-4DE5-87C5-590E514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66EC389-62A4-42AB-BBF6-D0FCB61E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FB47324-BAF2-481B-AA81-BFB53C3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448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0B6D07-3B23-4030-A062-D62AC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1F6A0A-EE8C-420A-8030-7625D1E2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F6404D7-E17C-4BC2-B6D9-F3F3A7B8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43DD9B4-579E-4FA0-8225-FAA8CA72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DEC4A8-1011-4D12-9D3C-9C78096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135BEB6-82CC-4C69-A2AB-1E8398AA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888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A199EAB-142F-4400-BF0D-9F95620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8977A82-7DF0-41B0-8B01-C4C47B54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068EA9C3-6599-46CB-ADC9-9B2089D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90E729D-C53A-434C-AF8F-3CB6F37A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17918BD-A84F-4160-A01B-BA5788D94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933C1419-7B02-45B1-ADB2-5A9EC8F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153431B-86B7-4712-A458-F9BD81A6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27C95E9-7D3F-49BC-A38E-2AA32E9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288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04BBB27-A8CB-4B90-B787-AD90ED04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95C354C-B985-4B63-AA2D-0BDAFCAC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1AA350A-EA4D-473B-9D51-D058F23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CB3D719B-0A82-413A-8D3E-6A8EB89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0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06A6239-2371-4B40-8F6B-D3AAA10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81561AE-7B06-4F50-BAF7-CF7B7CC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BD919D6-E9BF-4A92-AC8C-0F7EEF37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75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5A8B8C-2FD0-4EE3-AFFF-B284C3BD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743D740A-209D-4BF1-B5DE-6842342D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46077197-E2D0-4E59-BAE6-8C7C7B2D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D8DF978C-5321-4DBF-A757-30DD3EB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36D684C-E286-4C8F-81B3-5450891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D63C24B-16E5-49CE-BF0F-7E7B232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629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331E22F-D317-4615-AD78-B35213E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6125067F-3E29-4EC7-9147-3D9A0EA3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02306DA-664C-4C88-A70A-C0362CC46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5754EF5-6E6F-479B-9B2E-A8BD56C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E9BB1D9-4A64-4117-975F-9CFACB1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EE1CF3F-1F07-47AE-AC3A-3F1DEE2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64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CB5452-A1E5-4978-968A-42F355DD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357286-9213-4E41-A9A7-269A831C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4AA322-2E44-4645-8B74-EB50F953B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pPr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D406E9D-BDBA-4428-A88C-E6694D08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3BAA139-58F9-43AD-82B3-895DFA26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9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ПРОГРАММНЫХ МОДУЛЕЙ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«Разработка блокнота»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09.02.07.21.1.1.1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444534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Анисимов В. А.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Филимонов А. Ю.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xmlns="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2023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5EAADA6-20A7-461D-95F9-8544DC3F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Рекомендуемые системные требования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1533E92-10D5-4BE4-AF87-6DE110B3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68" y="1859679"/>
            <a:ext cx="7895264" cy="31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049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5E477B-E380-43F9-B95E-EBD4E23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Оценка производственных затрат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2236501-A05B-44D7-AC13-ED4C733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71" y="2319260"/>
            <a:ext cx="8933058" cy="22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2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Цель данной работы – разработать блокнот, с помощью которого пользователи смогут записывать, копировать и вставлять информацию. Такое </a:t>
            </a:r>
            <a:r>
              <a:rPr lang="ru-RU" dirty="0" smtClean="0"/>
              <a:t>приложение полезно </a:t>
            </a:r>
            <a:r>
              <a:rPr lang="ru-RU" dirty="0"/>
              <a:t>для организации рабочего процесса и повышения эффективности управления временем.</a:t>
            </a:r>
          </a:p>
        </p:txBody>
      </p:sp>
    </p:spTree>
    <p:extLst>
      <p:ext uri="{BB962C8B-B14F-4D97-AF65-F5344CB8AC3E}">
        <p14:creationId xmlns:p14="http://schemas.microsoft.com/office/powerpoint/2010/main" xmlns="" val="37521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 fontScale="92500"/>
          </a:bodyPr>
          <a:lstStyle/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</a:rPr>
              <a:t>Основные функции приложения: записывать, копировать и вставлять информацию. Дополнительные функции приложения: система авторизации, регистрации и режим инкогнито.</a:t>
            </a:r>
            <a:endParaRPr lang="en-US" dirty="0">
              <a:solidFill>
                <a:prstClr val="black"/>
              </a:solidFill>
            </a:endParaRPr>
          </a:p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</a:rPr>
              <a:t>Основные компоненты системы: приложение WPF на visual studio 2022 и база данных на sql server management studio.</a:t>
            </a:r>
          </a:p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prstClr val="black"/>
                </a:solidFill>
              </a:rPr>
              <a:t>В приложении необходимы: страница авторизации, страница регистрации, страница блокнота для пользователя и страница блокнота для админа.</a:t>
            </a:r>
          </a:p>
        </p:txBody>
      </p:sp>
    </p:spTree>
    <p:extLst>
      <p:ext uri="{BB962C8B-B14F-4D97-AF65-F5344CB8AC3E}">
        <p14:creationId xmlns:p14="http://schemas.microsoft.com/office/powerpoint/2010/main" xmlns="" val="507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lv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существующих программах “блокнот”, к примеру встроенной в </a:t>
            </a:r>
            <a:r>
              <a:rPr lang="en-US" dirty="0"/>
              <a:t>Windows</a:t>
            </a:r>
            <a:r>
              <a:rPr lang="ru-RU" dirty="0"/>
              <a:t>, обычно имеются основные функции приложения: записывать, копировать и вставлять информацию.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02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Разработка четырёх страниц. 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/>
          <a:srcRect l="10983" t="17974" r="29127" b="23252"/>
          <a:stretch>
            <a:fillRect/>
          </a:stretch>
        </p:blipFill>
        <p:spPr bwMode="auto">
          <a:xfrm>
            <a:off x="513397" y="3459781"/>
            <a:ext cx="4581525" cy="252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4"/>
          <a:srcRect l="10903" t="17832" r="28895" b="22967"/>
          <a:stretch>
            <a:fillRect/>
          </a:stretch>
        </p:blipFill>
        <p:spPr bwMode="auto">
          <a:xfrm>
            <a:off x="5493360" y="3485494"/>
            <a:ext cx="4581525" cy="253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4924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Unit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Успешная проверка на функциональность всех кнопок и текстовых полей.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rcRect l="12347" t="19305" r="30376" b="24427"/>
          <a:stretch>
            <a:fillRect/>
          </a:stretch>
        </p:blipFill>
        <p:spPr bwMode="auto">
          <a:xfrm>
            <a:off x="520505" y="3476331"/>
            <a:ext cx="4593027" cy="253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4"/>
          <a:srcRect l="12346" t="19258" r="30370" b="24487"/>
          <a:stretch>
            <a:fillRect/>
          </a:stretch>
        </p:blipFill>
        <p:spPr bwMode="auto">
          <a:xfrm>
            <a:off x="5474750" y="3463842"/>
            <a:ext cx="4569582" cy="252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1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540000">
              <a:lnSpc>
                <a:spcPct val="150000"/>
              </a:lnSpc>
              <a:spcBef>
                <a:spcPts val="0"/>
              </a:spcBef>
              <a:buNone/>
            </a:pP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/>
          <a:srcRect l="10983" t="17974" r="29127" b="23252"/>
          <a:stretch>
            <a:fillRect/>
          </a:stretch>
        </p:blipFill>
        <p:spPr bwMode="auto">
          <a:xfrm>
            <a:off x="710344" y="1462169"/>
            <a:ext cx="4581525" cy="2526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/>
          <a:srcRect l="10903" t="17832" r="28895" b="22967"/>
          <a:stretch>
            <a:fillRect/>
          </a:stretch>
        </p:blipFill>
        <p:spPr bwMode="auto">
          <a:xfrm>
            <a:off x="5465224" y="1473813"/>
            <a:ext cx="4581525" cy="253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5"/>
          <a:srcRect l="12347" t="19305" r="30376" b="24427"/>
          <a:stretch>
            <a:fillRect/>
          </a:stretch>
        </p:blipFill>
        <p:spPr bwMode="auto">
          <a:xfrm>
            <a:off x="717452" y="4109378"/>
            <a:ext cx="4593027" cy="253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6"/>
          <a:srcRect l="12346" t="19258" r="30370" b="24487"/>
          <a:stretch>
            <a:fillRect/>
          </a:stretch>
        </p:blipFill>
        <p:spPr bwMode="auto">
          <a:xfrm>
            <a:off x="5474750" y="4110956"/>
            <a:ext cx="4569582" cy="2528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2030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xmlns="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xmlns="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54000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данной </a:t>
            </a:r>
            <a:r>
              <a:rPr lang="ru-RU" dirty="0" smtClean="0"/>
              <a:t>работе разработана </a:t>
            </a:r>
            <a:r>
              <a:rPr lang="ru-RU" dirty="0"/>
              <a:t>программа блокнота, позволяющая пользователям записывать, копировать и вставлять информацию. Полученное приложение отвечает всем поставленным требованиям и готово к использованию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xmlns="" val="65713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3" name="Объект 13">
            <a:extLst>
              <a:ext uri="{FF2B5EF4-FFF2-40B4-BE49-F238E27FC236}">
                <a16:creationId xmlns:a16="http://schemas.microsoft.com/office/drawing/2014/main" xmlns="" id="{CE93D472-AC6A-423D-93D8-E6EF4428D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</p:spTree>
    <p:extLst>
      <p:ext uri="{BB962C8B-B14F-4D97-AF65-F5344CB8AC3E}">
        <p14:creationId xmlns:p14="http://schemas.microsoft.com/office/powerpoint/2010/main" xmlns="" val="3856111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208</Words>
  <Application>Microsoft Office PowerPoint</Application>
  <PresentationFormat>Произвольный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РАЗРАБОТКА ПРОГРАММНЫХ МОДУЛЕЙ  «Разработка блокнота»  09.02.07.21.1.1.1</vt:lpstr>
      <vt:lpstr>Введение</vt:lpstr>
      <vt:lpstr>Проектирование</vt:lpstr>
      <vt:lpstr>Предпроектный анализ</vt:lpstr>
      <vt:lpstr>Разработка программного обеспечения</vt:lpstr>
      <vt:lpstr>Unit тестирование</vt:lpstr>
      <vt:lpstr>Демонстрация ресурса</vt:lpstr>
      <vt:lpstr>Заключение</vt:lpstr>
      <vt:lpstr>Спасибо за внимание!</vt:lpstr>
      <vt:lpstr>Рекомендуемые системные требования </vt:lpstr>
      <vt:lpstr>Оценка производственных затрат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User</cp:lastModifiedBy>
  <cp:revision>19</cp:revision>
  <dcterms:created xsi:type="dcterms:W3CDTF">2021-05-14T05:32:44Z</dcterms:created>
  <dcterms:modified xsi:type="dcterms:W3CDTF">2023-12-27T02:41:20Z</dcterms:modified>
</cp:coreProperties>
</file>