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3" r:id="rId4"/>
    <p:sldId id="264" r:id="rId5"/>
    <p:sldId id="265" r:id="rId6"/>
    <p:sldId id="266" r:id="rId7"/>
    <p:sldId id="269" r:id="rId8"/>
    <p:sldId id="267" r:id="rId9"/>
    <p:sldId id="268" r:id="rId10"/>
    <p:sldId id="274" r:id="rId11"/>
    <p:sldId id="273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BFF"/>
    <a:srgbClr val="E31D72"/>
    <a:srgbClr val="007FAC"/>
    <a:srgbClr val="21C5FF"/>
    <a:srgbClr val="F509B7"/>
    <a:srgbClr val="F967D3"/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71F21-3E5F-4188-A0DE-4373E024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9F304D-1AA9-4E8A-A39B-E16D71356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B7EA85-9496-44C0-B178-922F3CBE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A2F86D-138E-4AF0-AA29-3A94DA94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18229-7B0D-44EF-A716-C894C23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33723-38E9-45F3-963E-F70E2E8E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1A2913-1537-45EE-BD62-61FFF078F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D1AFC-CEAF-4F9E-921D-0EFF65D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CC861-4B4F-448C-A0AF-B276AB5F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ADB90-8A51-4D27-9FAA-93A92C7F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21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AF78EA-59F6-4634-842A-6A2F5B95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5A2535-AB75-4A0B-8E78-451A1CCEA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C0688-4517-42FD-8272-3B565CF9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48AA-EC96-4C58-822F-35161CD4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11DBA-EE91-4A04-837C-3CE639F5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89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4EB9F-B918-4DA1-8FFA-221F66D5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900FA-936A-49DE-8F31-1B1C3969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E7D3C-2F77-4F7A-B8C4-74C2EEBC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D900E-8BAB-472B-BD49-A6800637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434B7-35E8-49C6-A4C2-5C9D0404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89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AAEE3-C5E8-413D-B80A-34AC6994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54B2D0-E9E8-4AFF-829A-3B740BB3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B6213-87A9-4F94-9C1A-BB6BD754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FAC0F-62D4-468F-AD17-C52A2929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247F75-9C98-4484-801D-C3DB4A68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63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EE8F0-A6EC-482C-9FFE-561985F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17602-29FF-4163-9375-9CD43A29A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16FA0-DD29-41E7-A4E9-6111D62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2D38DF-20BB-45A6-BB2A-71B175CA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C35DA1-D50F-468A-ABE9-004EFE37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494716-87BA-4545-98CE-8082B71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783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32821-AA56-429D-A3AA-EFB65D7D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0F7524-6286-4546-B7F6-DD18C7A3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630B14-B6A5-4A35-8964-1FD44A5E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1AE9D7-C3F0-46A1-9481-4B1EB2CBA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F77C75-38F5-4EF9-8EEA-B4583C105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BCD66-50C6-4829-9850-4FB1280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349443-9B3F-430D-8620-24CAFB4F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FCE8D8-65BB-404E-B12A-E9BDE0A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78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2CB93-0893-4EAE-AB60-3D0804FB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482CB3-4E8E-4460-916F-F0F96B02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0A7E03-8156-4713-B297-DE5BC02C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2851ED-A63F-48A4-BC0D-18987035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189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2D9D97-2228-40F6-AF9F-B5F8C57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11084-CC7F-4990-9403-93180EF7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386792-840B-4C0D-9D3A-246301D0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36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EA17F-FD1B-492E-95FD-8150CA3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2138C-5EBD-48A8-AC2D-2C97B82F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07987C-2910-4E20-9B7D-48EA9B279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9A9A0F-37EA-4535-ADF7-D41082C6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036CF-11C7-44D4-9338-10491B35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9C73A-A945-40C4-AC95-3D504A81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8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8AE10-5A2A-414D-A704-D53560D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15E7F3-556A-43B7-8FB3-ECEE7A549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635127-841A-4F1C-A7E7-B5AA78AA0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3AB17-49FC-4335-9D68-589F0E33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4D1F99-18EC-47CF-B148-8455D2AE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B877EF-8C00-4541-84A5-25DB68C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9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C788E-5767-4810-8761-F2F4082B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4E5FB-3B7C-4342-AE2C-A2CF73F1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345AE-2E70-45E2-B819-2F78D7EA2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7CEC-B75B-4C02-A8DC-56C835F7B70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22E66-89FF-40AC-A963-DB48BB6CB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FCD10-CA10-4080-9440-6E12E035C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DE5B-3DDE-454C-8FAF-C5738D60B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8BE1FF"/>
          </a:solidFill>
          <a:ln>
            <a:solidFill>
              <a:srgbClr val="8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674069" y="150701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6340712" y="515610"/>
            <a:ext cx="4976447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754069" y="375439"/>
            <a:ext cx="4018084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702191" y="1547002"/>
            <a:ext cx="5717933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926015" y="4918319"/>
            <a:ext cx="469958" cy="352202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10058400" y="4878496"/>
            <a:ext cx="469958" cy="352202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455558" y="4475284"/>
            <a:ext cx="469958" cy="443035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25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007FAC"/>
          </a:solidFill>
          <a:ln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5CD3F0BF-F1BF-4786-9959-8FC848BED885}"/>
              </a:ext>
            </a:extLst>
          </p:cNvPr>
          <p:cNvSpPr/>
          <p:nvPr/>
        </p:nvSpPr>
        <p:spPr>
          <a:xfrm rot="4891013">
            <a:off x="5945374" y="24051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Равно 15">
            <a:extLst>
              <a:ext uri="{FF2B5EF4-FFF2-40B4-BE49-F238E27FC236}">
                <a16:creationId xmlns:a16="http://schemas.microsoft.com/office/drawing/2014/main" id="{A73FA9CC-AF4F-452F-A6ED-E617A1E41EA1}"/>
              </a:ext>
            </a:extLst>
          </p:cNvPr>
          <p:cNvSpPr/>
          <p:nvPr/>
        </p:nvSpPr>
        <p:spPr>
          <a:xfrm rot="4891013">
            <a:off x="6402401" y="23480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06909F62-8245-4388-A9E8-6E0A517782B4}"/>
              </a:ext>
            </a:extLst>
          </p:cNvPr>
          <p:cNvSpPr/>
          <p:nvPr/>
        </p:nvSpPr>
        <p:spPr>
          <a:xfrm rot="4891013">
            <a:off x="6823620" y="227653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Равно 17">
            <a:extLst>
              <a:ext uri="{FF2B5EF4-FFF2-40B4-BE49-F238E27FC236}">
                <a16:creationId xmlns:a16="http://schemas.microsoft.com/office/drawing/2014/main" id="{982E2B8F-C3D8-42A2-9D39-EFC6C849E2F6}"/>
              </a:ext>
            </a:extLst>
          </p:cNvPr>
          <p:cNvSpPr/>
          <p:nvPr/>
        </p:nvSpPr>
        <p:spPr>
          <a:xfrm rot="4891013">
            <a:off x="7280647" y="221938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265B62B4-1067-4BE7-BF16-9819F6BFA382}"/>
              </a:ext>
            </a:extLst>
          </p:cNvPr>
          <p:cNvSpPr/>
          <p:nvPr/>
        </p:nvSpPr>
        <p:spPr>
          <a:xfrm rot="4891013">
            <a:off x="7701866" y="215745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Равно 19">
            <a:extLst>
              <a:ext uri="{FF2B5EF4-FFF2-40B4-BE49-F238E27FC236}">
                <a16:creationId xmlns:a16="http://schemas.microsoft.com/office/drawing/2014/main" id="{FC24018D-70B0-4C28-BD41-7E350732886D}"/>
              </a:ext>
            </a:extLst>
          </p:cNvPr>
          <p:cNvSpPr/>
          <p:nvPr/>
        </p:nvSpPr>
        <p:spPr>
          <a:xfrm rot="4891013">
            <a:off x="8158893" y="210030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 20">
            <a:extLst>
              <a:ext uri="{FF2B5EF4-FFF2-40B4-BE49-F238E27FC236}">
                <a16:creationId xmlns:a16="http://schemas.microsoft.com/office/drawing/2014/main" id="{CECC9A19-8ED6-4A01-A308-353F04FE128A}"/>
              </a:ext>
            </a:extLst>
          </p:cNvPr>
          <p:cNvSpPr/>
          <p:nvPr/>
        </p:nvSpPr>
        <p:spPr>
          <a:xfrm rot="4891013">
            <a:off x="3310636" y="279875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Равно 21">
            <a:extLst>
              <a:ext uri="{FF2B5EF4-FFF2-40B4-BE49-F238E27FC236}">
                <a16:creationId xmlns:a16="http://schemas.microsoft.com/office/drawing/2014/main" id="{1B64CFFD-1265-4949-B470-0FDBB649EBEC}"/>
              </a:ext>
            </a:extLst>
          </p:cNvPr>
          <p:cNvSpPr/>
          <p:nvPr/>
        </p:nvSpPr>
        <p:spPr>
          <a:xfrm rot="4891013">
            <a:off x="3767663" y="274160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Равно 22">
            <a:extLst>
              <a:ext uri="{FF2B5EF4-FFF2-40B4-BE49-F238E27FC236}">
                <a16:creationId xmlns:a16="http://schemas.microsoft.com/office/drawing/2014/main" id="{C6A0532E-6345-4D69-80CE-24CE77932D94}"/>
              </a:ext>
            </a:extLst>
          </p:cNvPr>
          <p:cNvSpPr/>
          <p:nvPr/>
        </p:nvSpPr>
        <p:spPr>
          <a:xfrm rot="4891013">
            <a:off x="4188882" y="26700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Равно 23">
            <a:extLst>
              <a:ext uri="{FF2B5EF4-FFF2-40B4-BE49-F238E27FC236}">
                <a16:creationId xmlns:a16="http://schemas.microsoft.com/office/drawing/2014/main" id="{80622F01-447A-41BB-B46C-EA1F2ACB251C}"/>
              </a:ext>
            </a:extLst>
          </p:cNvPr>
          <p:cNvSpPr/>
          <p:nvPr/>
        </p:nvSpPr>
        <p:spPr>
          <a:xfrm rot="4891013">
            <a:off x="4645909" y="26129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Равно 24">
            <a:extLst>
              <a:ext uri="{FF2B5EF4-FFF2-40B4-BE49-F238E27FC236}">
                <a16:creationId xmlns:a16="http://schemas.microsoft.com/office/drawing/2014/main" id="{E7F23A6A-CE0C-46ED-BF51-34BB8D562150}"/>
              </a:ext>
            </a:extLst>
          </p:cNvPr>
          <p:cNvSpPr/>
          <p:nvPr/>
        </p:nvSpPr>
        <p:spPr>
          <a:xfrm rot="4891013">
            <a:off x="5067128" y="255101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Равно 25">
            <a:extLst>
              <a:ext uri="{FF2B5EF4-FFF2-40B4-BE49-F238E27FC236}">
                <a16:creationId xmlns:a16="http://schemas.microsoft.com/office/drawing/2014/main" id="{CF4AAFA3-EC07-46B4-BEE4-ADECEA54B4D8}"/>
              </a:ext>
            </a:extLst>
          </p:cNvPr>
          <p:cNvSpPr/>
          <p:nvPr/>
        </p:nvSpPr>
        <p:spPr>
          <a:xfrm rot="4891013">
            <a:off x="5524155" y="249386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5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007FAC"/>
          </a:solidFill>
          <a:ln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5CD3F0BF-F1BF-4786-9959-8FC848BED885}"/>
              </a:ext>
            </a:extLst>
          </p:cNvPr>
          <p:cNvSpPr/>
          <p:nvPr/>
        </p:nvSpPr>
        <p:spPr>
          <a:xfrm rot="4891013">
            <a:off x="5945374" y="24051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Равно 15">
            <a:extLst>
              <a:ext uri="{FF2B5EF4-FFF2-40B4-BE49-F238E27FC236}">
                <a16:creationId xmlns:a16="http://schemas.microsoft.com/office/drawing/2014/main" id="{A73FA9CC-AF4F-452F-A6ED-E617A1E41EA1}"/>
              </a:ext>
            </a:extLst>
          </p:cNvPr>
          <p:cNvSpPr/>
          <p:nvPr/>
        </p:nvSpPr>
        <p:spPr>
          <a:xfrm rot="4891013">
            <a:off x="6402401" y="23480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06909F62-8245-4388-A9E8-6E0A517782B4}"/>
              </a:ext>
            </a:extLst>
          </p:cNvPr>
          <p:cNvSpPr/>
          <p:nvPr/>
        </p:nvSpPr>
        <p:spPr>
          <a:xfrm rot="4891013">
            <a:off x="6823620" y="227653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Равно 17">
            <a:extLst>
              <a:ext uri="{FF2B5EF4-FFF2-40B4-BE49-F238E27FC236}">
                <a16:creationId xmlns:a16="http://schemas.microsoft.com/office/drawing/2014/main" id="{982E2B8F-C3D8-42A2-9D39-EFC6C849E2F6}"/>
              </a:ext>
            </a:extLst>
          </p:cNvPr>
          <p:cNvSpPr/>
          <p:nvPr/>
        </p:nvSpPr>
        <p:spPr>
          <a:xfrm rot="4891013">
            <a:off x="7280647" y="221938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265B62B4-1067-4BE7-BF16-9819F6BFA382}"/>
              </a:ext>
            </a:extLst>
          </p:cNvPr>
          <p:cNvSpPr/>
          <p:nvPr/>
        </p:nvSpPr>
        <p:spPr>
          <a:xfrm rot="4891013">
            <a:off x="7701866" y="215745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Равно 19">
            <a:extLst>
              <a:ext uri="{FF2B5EF4-FFF2-40B4-BE49-F238E27FC236}">
                <a16:creationId xmlns:a16="http://schemas.microsoft.com/office/drawing/2014/main" id="{FC24018D-70B0-4C28-BD41-7E350732886D}"/>
              </a:ext>
            </a:extLst>
          </p:cNvPr>
          <p:cNvSpPr/>
          <p:nvPr/>
        </p:nvSpPr>
        <p:spPr>
          <a:xfrm rot="4891013">
            <a:off x="8158893" y="210030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 20">
            <a:extLst>
              <a:ext uri="{FF2B5EF4-FFF2-40B4-BE49-F238E27FC236}">
                <a16:creationId xmlns:a16="http://schemas.microsoft.com/office/drawing/2014/main" id="{CECC9A19-8ED6-4A01-A308-353F04FE128A}"/>
              </a:ext>
            </a:extLst>
          </p:cNvPr>
          <p:cNvSpPr/>
          <p:nvPr/>
        </p:nvSpPr>
        <p:spPr>
          <a:xfrm rot="4891013">
            <a:off x="3310636" y="279875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Равно 21">
            <a:extLst>
              <a:ext uri="{FF2B5EF4-FFF2-40B4-BE49-F238E27FC236}">
                <a16:creationId xmlns:a16="http://schemas.microsoft.com/office/drawing/2014/main" id="{1B64CFFD-1265-4949-B470-0FDBB649EBEC}"/>
              </a:ext>
            </a:extLst>
          </p:cNvPr>
          <p:cNvSpPr/>
          <p:nvPr/>
        </p:nvSpPr>
        <p:spPr>
          <a:xfrm rot="4891013">
            <a:off x="3767663" y="274160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Равно 22">
            <a:extLst>
              <a:ext uri="{FF2B5EF4-FFF2-40B4-BE49-F238E27FC236}">
                <a16:creationId xmlns:a16="http://schemas.microsoft.com/office/drawing/2014/main" id="{C6A0532E-6345-4D69-80CE-24CE77932D94}"/>
              </a:ext>
            </a:extLst>
          </p:cNvPr>
          <p:cNvSpPr/>
          <p:nvPr/>
        </p:nvSpPr>
        <p:spPr>
          <a:xfrm rot="4891013">
            <a:off x="4188882" y="26700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Равно 23">
            <a:extLst>
              <a:ext uri="{FF2B5EF4-FFF2-40B4-BE49-F238E27FC236}">
                <a16:creationId xmlns:a16="http://schemas.microsoft.com/office/drawing/2014/main" id="{80622F01-447A-41BB-B46C-EA1F2ACB251C}"/>
              </a:ext>
            </a:extLst>
          </p:cNvPr>
          <p:cNvSpPr/>
          <p:nvPr/>
        </p:nvSpPr>
        <p:spPr>
          <a:xfrm rot="4891013">
            <a:off x="4645909" y="26129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Равно 24">
            <a:extLst>
              <a:ext uri="{FF2B5EF4-FFF2-40B4-BE49-F238E27FC236}">
                <a16:creationId xmlns:a16="http://schemas.microsoft.com/office/drawing/2014/main" id="{E7F23A6A-CE0C-46ED-BF51-34BB8D562150}"/>
              </a:ext>
            </a:extLst>
          </p:cNvPr>
          <p:cNvSpPr/>
          <p:nvPr/>
        </p:nvSpPr>
        <p:spPr>
          <a:xfrm rot="4891013">
            <a:off x="5067128" y="255101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Равно 25">
            <a:extLst>
              <a:ext uri="{FF2B5EF4-FFF2-40B4-BE49-F238E27FC236}">
                <a16:creationId xmlns:a16="http://schemas.microsoft.com/office/drawing/2014/main" id="{CF4AAFA3-EC07-46B4-BEE4-ADECEA54B4D8}"/>
              </a:ext>
            </a:extLst>
          </p:cNvPr>
          <p:cNvSpPr/>
          <p:nvPr/>
        </p:nvSpPr>
        <p:spPr>
          <a:xfrm rot="4891013">
            <a:off x="5524155" y="249386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Равно 26">
            <a:extLst>
              <a:ext uri="{FF2B5EF4-FFF2-40B4-BE49-F238E27FC236}">
                <a16:creationId xmlns:a16="http://schemas.microsoft.com/office/drawing/2014/main" id="{CE92DA24-001A-43F5-9CC2-5F3CF79FF629}"/>
              </a:ext>
            </a:extLst>
          </p:cNvPr>
          <p:cNvSpPr/>
          <p:nvPr/>
        </p:nvSpPr>
        <p:spPr>
          <a:xfrm rot="4891013">
            <a:off x="6014508" y="287425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Равно 27">
            <a:extLst>
              <a:ext uri="{FF2B5EF4-FFF2-40B4-BE49-F238E27FC236}">
                <a16:creationId xmlns:a16="http://schemas.microsoft.com/office/drawing/2014/main" id="{EB89DFB2-2D2C-4815-BB36-0DF5FF7AC6D1}"/>
              </a:ext>
            </a:extLst>
          </p:cNvPr>
          <p:cNvSpPr/>
          <p:nvPr/>
        </p:nvSpPr>
        <p:spPr>
          <a:xfrm rot="4891013">
            <a:off x="6471535" y="28171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Равно 28">
            <a:extLst>
              <a:ext uri="{FF2B5EF4-FFF2-40B4-BE49-F238E27FC236}">
                <a16:creationId xmlns:a16="http://schemas.microsoft.com/office/drawing/2014/main" id="{6DA717A4-95CE-4373-B798-91A1FE03729C}"/>
              </a:ext>
            </a:extLst>
          </p:cNvPr>
          <p:cNvSpPr/>
          <p:nvPr/>
        </p:nvSpPr>
        <p:spPr>
          <a:xfrm rot="4891013">
            <a:off x="6892754" y="274559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Равно 29">
            <a:extLst>
              <a:ext uri="{FF2B5EF4-FFF2-40B4-BE49-F238E27FC236}">
                <a16:creationId xmlns:a16="http://schemas.microsoft.com/office/drawing/2014/main" id="{9A8133C6-664F-42AB-8B8D-BCF6C3B29498}"/>
              </a:ext>
            </a:extLst>
          </p:cNvPr>
          <p:cNvSpPr/>
          <p:nvPr/>
        </p:nvSpPr>
        <p:spPr>
          <a:xfrm rot="4891013">
            <a:off x="7349781" y="268844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Равно 30">
            <a:extLst>
              <a:ext uri="{FF2B5EF4-FFF2-40B4-BE49-F238E27FC236}">
                <a16:creationId xmlns:a16="http://schemas.microsoft.com/office/drawing/2014/main" id="{80DCC841-4CB9-4E6D-ADC0-E3E05AE386BA}"/>
              </a:ext>
            </a:extLst>
          </p:cNvPr>
          <p:cNvSpPr/>
          <p:nvPr/>
        </p:nvSpPr>
        <p:spPr>
          <a:xfrm rot="4891013">
            <a:off x="7771000" y="262651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Равно 31">
            <a:extLst>
              <a:ext uri="{FF2B5EF4-FFF2-40B4-BE49-F238E27FC236}">
                <a16:creationId xmlns:a16="http://schemas.microsoft.com/office/drawing/2014/main" id="{09D15936-481E-4B06-BF68-8C4EBEBB69EA}"/>
              </a:ext>
            </a:extLst>
          </p:cNvPr>
          <p:cNvSpPr/>
          <p:nvPr/>
        </p:nvSpPr>
        <p:spPr>
          <a:xfrm rot="4891013">
            <a:off x="8228027" y="256936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Равно 32">
            <a:extLst>
              <a:ext uri="{FF2B5EF4-FFF2-40B4-BE49-F238E27FC236}">
                <a16:creationId xmlns:a16="http://schemas.microsoft.com/office/drawing/2014/main" id="{5F764CAA-6EC0-400C-A90C-CAB577B26AFB}"/>
              </a:ext>
            </a:extLst>
          </p:cNvPr>
          <p:cNvSpPr/>
          <p:nvPr/>
        </p:nvSpPr>
        <p:spPr>
          <a:xfrm rot="4891013">
            <a:off x="3379770" y="326781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Равно 33">
            <a:extLst>
              <a:ext uri="{FF2B5EF4-FFF2-40B4-BE49-F238E27FC236}">
                <a16:creationId xmlns:a16="http://schemas.microsoft.com/office/drawing/2014/main" id="{77245ED6-0E41-470D-B06F-A2C859168981}"/>
              </a:ext>
            </a:extLst>
          </p:cNvPr>
          <p:cNvSpPr/>
          <p:nvPr/>
        </p:nvSpPr>
        <p:spPr>
          <a:xfrm rot="4891013">
            <a:off x="3836797" y="321066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Равно 34">
            <a:extLst>
              <a:ext uri="{FF2B5EF4-FFF2-40B4-BE49-F238E27FC236}">
                <a16:creationId xmlns:a16="http://schemas.microsoft.com/office/drawing/2014/main" id="{4E195C35-D240-4FFE-9B63-2916165B3266}"/>
              </a:ext>
            </a:extLst>
          </p:cNvPr>
          <p:cNvSpPr/>
          <p:nvPr/>
        </p:nvSpPr>
        <p:spPr>
          <a:xfrm rot="4891013">
            <a:off x="4258016" y="313915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Равно 35">
            <a:extLst>
              <a:ext uri="{FF2B5EF4-FFF2-40B4-BE49-F238E27FC236}">
                <a16:creationId xmlns:a16="http://schemas.microsoft.com/office/drawing/2014/main" id="{FBE2C229-DAA5-4F75-9F80-B72F3C3957C1}"/>
              </a:ext>
            </a:extLst>
          </p:cNvPr>
          <p:cNvSpPr/>
          <p:nvPr/>
        </p:nvSpPr>
        <p:spPr>
          <a:xfrm rot="4891013">
            <a:off x="4715043" y="30820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Равно 36">
            <a:extLst>
              <a:ext uri="{FF2B5EF4-FFF2-40B4-BE49-F238E27FC236}">
                <a16:creationId xmlns:a16="http://schemas.microsoft.com/office/drawing/2014/main" id="{BFD02B93-B18F-4FD0-8DA4-BA302AD44B37}"/>
              </a:ext>
            </a:extLst>
          </p:cNvPr>
          <p:cNvSpPr/>
          <p:nvPr/>
        </p:nvSpPr>
        <p:spPr>
          <a:xfrm rot="4891013">
            <a:off x="5136262" y="302007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Равно 37">
            <a:extLst>
              <a:ext uri="{FF2B5EF4-FFF2-40B4-BE49-F238E27FC236}">
                <a16:creationId xmlns:a16="http://schemas.microsoft.com/office/drawing/2014/main" id="{89D5B3C2-8A0E-4843-9399-C1BA054DDE5C}"/>
              </a:ext>
            </a:extLst>
          </p:cNvPr>
          <p:cNvSpPr/>
          <p:nvPr/>
        </p:nvSpPr>
        <p:spPr>
          <a:xfrm rot="4891013">
            <a:off x="5593289" y="296292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Равно 38">
            <a:extLst>
              <a:ext uri="{FF2B5EF4-FFF2-40B4-BE49-F238E27FC236}">
                <a16:creationId xmlns:a16="http://schemas.microsoft.com/office/drawing/2014/main" id="{16618171-C110-4D3D-8FCA-2FA126EAA163}"/>
              </a:ext>
            </a:extLst>
          </p:cNvPr>
          <p:cNvSpPr/>
          <p:nvPr/>
        </p:nvSpPr>
        <p:spPr>
          <a:xfrm rot="4891013">
            <a:off x="6111458" y="337593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Равно 39">
            <a:extLst>
              <a:ext uri="{FF2B5EF4-FFF2-40B4-BE49-F238E27FC236}">
                <a16:creationId xmlns:a16="http://schemas.microsoft.com/office/drawing/2014/main" id="{8D4399ED-71AC-467A-877C-35FFE9CBD670}"/>
              </a:ext>
            </a:extLst>
          </p:cNvPr>
          <p:cNvSpPr/>
          <p:nvPr/>
        </p:nvSpPr>
        <p:spPr>
          <a:xfrm rot="4891013">
            <a:off x="6568485" y="331878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Равно 40">
            <a:extLst>
              <a:ext uri="{FF2B5EF4-FFF2-40B4-BE49-F238E27FC236}">
                <a16:creationId xmlns:a16="http://schemas.microsoft.com/office/drawing/2014/main" id="{66404A41-1411-4B9A-AC1A-A10821C65DAF}"/>
              </a:ext>
            </a:extLst>
          </p:cNvPr>
          <p:cNvSpPr/>
          <p:nvPr/>
        </p:nvSpPr>
        <p:spPr>
          <a:xfrm rot="4891013">
            <a:off x="6989704" y="324727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Равно 41">
            <a:extLst>
              <a:ext uri="{FF2B5EF4-FFF2-40B4-BE49-F238E27FC236}">
                <a16:creationId xmlns:a16="http://schemas.microsoft.com/office/drawing/2014/main" id="{1E42F89D-56FC-4C56-8AFE-793DDC385615}"/>
              </a:ext>
            </a:extLst>
          </p:cNvPr>
          <p:cNvSpPr/>
          <p:nvPr/>
        </p:nvSpPr>
        <p:spPr>
          <a:xfrm rot="4891013">
            <a:off x="7446731" y="319012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Равно 42">
            <a:extLst>
              <a:ext uri="{FF2B5EF4-FFF2-40B4-BE49-F238E27FC236}">
                <a16:creationId xmlns:a16="http://schemas.microsoft.com/office/drawing/2014/main" id="{CEF4AD68-709A-49D2-8FDD-7005234470BC}"/>
              </a:ext>
            </a:extLst>
          </p:cNvPr>
          <p:cNvSpPr/>
          <p:nvPr/>
        </p:nvSpPr>
        <p:spPr>
          <a:xfrm rot="4891013">
            <a:off x="7867950" y="312819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Равно 43">
            <a:extLst>
              <a:ext uri="{FF2B5EF4-FFF2-40B4-BE49-F238E27FC236}">
                <a16:creationId xmlns:a16="http://schemas.microsoft.com/office/drawing/2014/main" id="{FFDD83D7-1140-419A-BE0B-FAC4061B7BB4}"/>
              </a:ext>
            </a:extLst>
          </p:cNvPr>
          <p:cNvSpPr/>
          <p:nvPr/>
        </p:nvSpPr>
        <p:spPr>
          <a:xfrm rot="4891013">
            <a:off x="8324977" y="307104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Равно 44">
            <a:extLst>
              <a:ext uri="{FF2B5EF4-FFF2-40B4-BE49-F238E27FC236}">
                <a16:creationId xmlns:a16="http://schemas.microsoft.com/office/drawing/2014/main" id="{B6B741FA-A1F3-401E-8B4A-7FD839601021}"/>
              </a:ext>
            </a:extLst>
          </p:cNvPr>
          <p:cNvSpPr/>
          <p:nvPr/>
        </p:nvSpPr>
        <p:spPr>
          <a:xfrm rot="4891013">
            <a:off x="3476720" y="37694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Равно 45">
            <a:extLst>
              <a:ext uri="{FF2B5EF4-FFF2-40B4-BE49-F238E27FC236}">
                <a16:creationId xmlns:a16="http://schemas.microsoft.com/office/drawing/2014/main" id="{14B62272-DEFD-4084-BD91-5959D362C162}"/>
              </a:ext>
            </a:extLst>
          </p:cNvPr>
          <p:cNvSpPr/>
          <p:nvPr/>
        </p:nvSpPr>
        <p:spPr>
          <a:xfrm rot="4891013">
            <a:off x="3933747" y="37123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Равно 46">
            <a:extLst>
              <a:ext uri="{FF2B5EF4-FFF2-40B4-BE49-F238E27FC236}">
                <a16:creationId xmlns:a16="http://schemas.microsoft.com/office/drawing/2014/main" id="{5631E7E4-EC39-4299-B226-D7CAA18642BA}"/>
              </a:ext>
            </a:extLst>
          </p:cNvPr>
          <p:cNvSpPr/>
          <p:nvPr/>
        </p:nvSpPr>
        <p:spPr>
          <a:xfrm rot="4891013">
            <a:off x="4354966" y="364083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Равно 47">
            <a:extLst>
              <a:ext uri="{FF2B5EF4-FFF2-40B4-BE49-F238E27FC236}">
                <a16:creationId xmlns:a16="http://schemas.microsoft.com/office/drawing/2014/main" id="{3E779FC9-E4F0-4378-909B-490D326FBC8E}"/>
              </a:ext>
            </a:extLst>
          </p:cNvPr>
          <p:cNvSpPr/>
          <p:nvPr/>
        </p:nvSpPr>
        <p:spPr>
          <a:xfrm rot="4891013">
            <a:off x="4811993" y="358368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Равно 48">
            <a:extLst>
              <a:ext uri="{FF2B5EF4-FFF2-40B4-BE49-F238E27FC236}">
                <a16:creationId xmlns:a16="http://schemas.microsoft.com/office/drawing/2014/main" id="{1DC633EC-1262-44B0-99EE-84F6CFAFAAE9}"/>
              </a:ext>
            </a:extLst>
          </p:cNvPr>
          <p:cNvSpPr/>
          <p:nvPr/>
        </p:nvSpPr>
        <p:spPr>
          <a:xfrm rot="4891013">
            <a:off x="5233212" y="352175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Равно 49">
            <a:extLst>
              <a:ext uri="{FF2B5EF4-FFF2-40B4-BE49-F238E27FC236}">
                <a16:creationId xmlns:a16="http://schemas.microsoft.com/office/drawing/2014/main" id="{22840930-A5DA-40F1-AB93-A2A0E6807F15}"/>
              </a:ext>
            </a:extLst>
          </p:cNvPr>
          <p:cNvSpPr/>
          <p:nvPr/>
        </p:nvSpPr>
        <p:spPr>
          <a:xfrm rot="4891013">
            <a:off x="5690239" y="346460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Равно 50">
            <a:extLst>
              <a:ext uri="{FF2B5EF4-FFF2-40B4-BE49-F238E27FC236}">
                <a16:creationId xmlns:a16="http://schemas.microsoft.com/office/drawing/2014/main" id="{1280B9B1-D2B9-4C2B-8927-B5B6BAAF47B7}"/>
              </a:ext>
            </a:extLst>
          </p:cNvPr>
          <p:cNvSpPr/>
          <p:nvPr/>
        </p:nvSpPr>
        <p:spPr>
          <a:xfrm rot="4891013">
            <a:off x="6189604" y="386748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Равно 51">
            <a:extLst>
              <a:ext uri="{FF2B5EF4-FFF2-40B4-BE49-F238E27FC236}">
                <a16:creationId xmlns:a16="http://schemas.microsoft.com/office/drawing/2014/main" id="{5B12F679-0423-4911-AA87-D6B01287FDA8}"/>
              </a:ext>
            </a:extLst>
          </p:cNvPr>
          <p:cNvSpPr/>
          <p:nvPr/>
        </p:nvSpPr>
        <p:spPr>
          <a:xfrm rot="4891013">
            <a:off x="6646631" y="381034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3" name="Равно 52">
            <a:extLst>
              <a:ext uri="{FF2B5EF4-FFF2-40B4-BE49-F238E27FC236}">
                <a16:creationId xmlns:a16="http://schemas.microsoft.com/office/drawing/2014/main" id="{FFE9DA88-BDC1-45B7-8FA5-8545B6C67606}"/>
              </a:ext>
            </a:extLst>
          </p:cNvPr>
          <p:cNvSpPr/>
          <p:nvPr/>
        </p:nvSpPr>
        <p:spPr>
          <a:xfrm rot="4891013">
            <a:off x="7067850" y="373882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Равно 53">
            <a:extLst>
              <a:ext uri="{FF2B5EF4-FFF2-40B4-BE49-F238E27FC236}">
                <a16:creationId xmlns:a16="http://schemas.microsoft.com/office/drawing/2014/main" id="{366BCC55-8D6F-47F0-93EE-45A7D545EE01}"/>
              </a:ext>
            </a:extLst>
          </p:cNvPr>
          <p:cNvSpPr/>
          <p:nvPr/>
        </p:nvSpPr>
        <p:spPr>
          <a:xfrm rot="4891013">
            <a:off x="7524877" y="368168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5" name="Равно 54">
            <a:extLst>
              <a:ext uri="{FF2B5EF4-FFF2-40B4-BE49-F238E27FC236}">
                <a16:creationId xmlns:a16="http://schemas.microsoft.com/office/drawing/2014/main" id="{962D93F5-06F6-42A6-9252-A5B638D7CCCF}"/>
              </a:ext>
            </a:extLst>
          </p:cNvPr>
          <p:cNvSpPr/>
          <p:nvPr/>
        </p:nvSpPr>
        <p:spPr>
          <a:xfrm rot="4891013">
            <a:off x="7946096" y="361975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6" name="Равно 55">
            <a:extLst>
              <a:ext uri="{FF2B5EF4-FFF2-40B4-BE49-F238E27FC236}">
                <a16:creationId xmlns:a16="http://schemas.microsoft.com/office/drawing/2014/main" id="{3DE2CE11-5FCB-4F6C-B1A4-B6031AB16C5F}"/>
              </a:ext>
            </a:extLst>
          </p:cNvPr>
          <p:cNvSpPr/>
          <p:nvPr/>
        </p:nvSpPr>
        <p:spPr>
          <a:xfrm rot="4891013">
            <a:off x="8403123" y="35626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7" name="Равно 56">
            <a:extLst>
              <a:ext uri="{FF2B5EF4-FFF2-40B4-BE49-F238E27FC236}">
                <a16:creationId xmlns:a16="http://schemas.microsoft.com/office/drawing/2014/main" id="{1983AEFC-6191-4DB2-8C6E-455D0175665B}"/>
              </a:ext>
            </a:extLst>
          </p:cNvPr>
          <p:cNvSpPr/>
          <p:nvPr/>
        </p:nvSpPr>
        <p:spPr>
          <a:xfrm rot="4891013">
            <a:off x="3554866" y="426104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8" name="Равно 57">
            <a:extLst>
              <a:ext uri="{FF2B5EF4-FFF2-40B4-BE49-F238E27FC236}">
                <a16:creationId xmlns:a16="http://schemas.microsoft.com/office/drawing/2014/main" id="{CD9C1142-5F1D-4B8E-AADE-CC32D4F8A564}"/>
              </a:ext>
            </a:extLst>
          </p:cNvPr>
          <p:cNvSpPr/>
          <p:nvPr/>
        </p:nvSpPr>
        <p:spPr>
          <a:xfrm rot="4891013">
            <a:off x="4011893" y="420390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9" name="Равно 58">
            <a:extLst>
              <a:ext uri="{FF2B5EF4-FFF2-40B4-BE49-F238E27FC236}">
                <a16:creationId xmlns:a16="http://schemas.microsoft.com/office/drawing/2014/main" id="{C60349D5-50B4-47A4-AA56-E6A9272C20DE}"/>
              </a:ext>
            </a:extLst>
          </p:cNvPr>
          <p:cNvSpPr/>
          <p:nvPr/>
        </p:nvSpPr>
        <p:spPr>
          <a:xfrm rot="4891013">
            <a:off x="4433112" y="413238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0" name="Равно 59">
            <a:extLst>
              <a:ext uri="{FF2B5EF4-FFF2-40B4-BE49-F238E27FC236}">
                <a16:creationId xmlns:a16="http://schemas.microsoft.com/office/drawing/2014/main" id="{00E83105-E161-4B91-AAC5-BD52C5001784}"/>
              </a:ext>
            </a:extLst>
          </p:cNvPr>
          <p:cNvSpPr/>
          <p:nvPr/>
        </p:nvSpPr>
        <p:spPr>
          <a:xfrm rot="4891013">
            <a:off x="4890139" y="407524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1" name="Равно 60">
            <a:extLst>
              <a:ext uri="{FF2B5EF4-FFF2-40B4-BE49-F238E27FC236}">
                <a16:creationId xmlns:a16="http://schemas.microsoft.com/office/drawing/2014/main" id="{C8F1EC57-BD57-49F9-9265-5ED3A7F79388}"/>
              </a:ext>
            </a:extLst>
          </p:cNvPr>
          <p:cNvSpPr/>
          <p:nvPr/>
        </p:nvSpPr>
        <p:spPr>
          <a:xfrm rot="4891013">
            <a:off x="5311358" y="401331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2" name="Равно 61">
            <a:extLst>
              <a:ext uri="{FF2B5EF4-FFF2-40B4-BE49-F238E27FC236}">
                <a16:creationId xmlns:a16="http://schemas.microsoft.com/office/drawing/2014/main" id="{41B7FA2C-5048-4A8D-9AA3-AC4F5E8CAEB2}"/>
              </a:ext>
            </a:extLst>
          </p:cNvPr>
          <p:cNvSpPr/>
          <p:nvPr/>
        </p:nvSpPr>
        <p:spPr>
          <a:xfrm rot="4891013">
            <a:off x="5768385" y="395616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00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007FAC"/>
          </a:solidFill>
          <a:ln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5CD3F0BF-F1BF-4786-9959-8FC848BED885}"/>
              </a:ext>
            </a:extLst>
          </p:cNvPr>
          <p:cNvSpPr/>
          <p:nvPr/>
        </p:nvSpPr>
        <p:spPr>
          <a:xfrm rot="4891013">
            <a:off x="5945374" y="24051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Равно 15">
            <a:extLst>
              <a:ext uri="{FF2B5EF4-FFF2-40B4-BE49-F238E27FC236}">
                <a16:creationId xmlns:a16="http://schemas.microsoft.com/office/drawing/2014/main" id="{A73FA9CC-AF4F-452F-A6ED-E617A1E41EA1}"/>
              </a:ext>
            </a:extLst>
          </p:cNvPr>
          <p:cNvSpPr/>
          <p:nvPr/>
        </p:nvSpPr>
        <p:spPr>
          <a:xfrm rot="4891013">
            <a:off x="6402401" y="23480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06909F62-8245-4388-A9E8-6E0A517782B4}"/>
              </a:ext>
            </a:extLst>
          </p:cNvPr>
          <p:cNvSpPr/>
          <p:nvPr/>
        </p:nvSpPr>
        <p:spPr>
          <a:xfrm rot="4891013">
            <a:off x="6823620" y="227653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Равно 17">
            <a:extLst>
              <a:ext uri="{FF2B5EF4-FFF2-40B4-BE49-F238E27FC236}">
                <a16:creationId xmlns:a16="http://schemas.microsoft.com/office/drawing/2014/main" id="{982E2B8F-C3D8-42A2-9D39-EFC6C849E2F6}"/>
              </a:ext>
            </a:extLst>
          </p:cNvPr>
          <p:cNvSpPr/>
          <p:nvPr/>
        </p:nvSpPr>
        <p:spPr>
          <a:xfrm rot="4891013">
            <a:off x="7280647" y="221938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265B62B4-1067-4BE7-BF16-9819F6BFA382}"/>
              </a:ext>
            </a:extLst>
          </p:cNvPr>
          <p:cNvSpPr/>
          <p:nvPr/>
        </p:nvSpPr>
        <p:spPr>
          <a:xfrm rot="4891013">
            <a:off x="7701866" y="215745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Равно 19">
            <a:extLst>
              <a:ext uri="{FF2B5EF4-FFF2-40B4-BE49-F238E27FC236}">
                <a16:creationId xmlns:a16="http://schemas.microsoft.com/office/drawing/2014/main" id="{FC24018D-70B0-4C28-BD41-7E350732886D}"/>
              </a:ext>
            </a:extLst>
          </p:cNvPr>
          <p:cNvSpPr/>
          <p:nvPr/>
        </p:nvSpPr>
        <p:spPr>
          <a:xfrm rot="4891013">
            <a:off x="8158893" y="210030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 20">
            <a:extLst>
              <a:ext uri="{FF2B5EF4-FFF2-40B4-BE49-F238E27FC236}">
                <a16:creationId xmlns:a16="http://schemas.microsoft.com/office/drawing/2014/main" id="{CECC9A19-8ED6-4A01-A308-353F04FE128A}"/>
              </a:ext>
            </a:extLst>
          </p:cNvPr>
          <p:cNvSpPr/>
          <p:nvPr/>
        </p:nvSpPr>
        <p:spPr>
          <a:xfrm rot="4891013">
            <a:off x="3310636" y="279875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Равно 21">
            <a:extLst>
              <a:ext uri="{FF2B5EF4-FFF2-40B4-BE49-F238E27FC236}">
                <a16:creationId xmlns:a16="http://schemas.microsoft.com/office/drawing/2014/main" id="{1B64CFFD-1265-4949-B470-0FDBB649EBEC}"/>
              </a:ext>
            </a:extLst>
          </p:cNvPr>
          <p:cNvSpPr/>
          <p:nvPr/>
        </p:nvSpPr>
        <p:spPr>
          <a:xfrm rot="4891013">
            <a:off x="3767663" y="274160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Равно 22">
            <a:extLst>
              <a:ext uri="{FF2B5EF4-FFF2-40B4-BE49-F238E27FC236}">
                <a16:creationId xmlns:a16="http://schemas.microsoft.com/office/drawing/2014/main" id="{C6A0532E-6345-4D69-80CE-24CE77932D94}"/>
              </a:ext>
            </a:extLst>
          </p:cNvPr>
          <p:cNvSpPr/>
          <p:nvPr/>
        </p:nvSpPr>
        <p:spPr>
          <a:xfrm rot="4891013">
            <a:off x="4188882" y="26700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Равно 23">
            <a:extLst>
              <a:ext uri="{FF2B5EF4-FFF2-40B4-BE49-F238E27FC236}">
                <a16:creationId xmlns:a16="http://schemas.microsoft.com/office/drawing/2014/main" id="{80622F01-447A-41BB-B46C-EA1F2ACB251C}"/>
              </a:ext>
            </a:extLst>
          </p:cNvPr>
          <p:cNvSpPr/>
          <p:nvPr/>
        </p:nvSpPr>
        <p:spPr>
          <a:xfrm rot="4891013">
            <a:off x="4645909" y="26129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Равно 24">
            <a:extLst>
              <a:ext uri="{FF2B5EF4-FFF2-40B4-BE49-F238E27FC236}">
                <a16:creationId xmlns:a16="http://schemas.microsoft.com/office/drawing/2014/main" id="{E7F23A6A-CE0C-46ED-BF51-34BB8D562150}"/>
              </a:ext>
            </a:extLst>
          </p:cNvPr>
          <p:cNvSpPr/>
          <p:nvPr/>
        </p:nvSpPr>
        <p:spPr>
          <a:xfrm rot="4891013">
            <a:off x="5067128" y="255101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Равно 25">
            <a:extLst>
              <a:ext uri="{FF2B5EF4-FFF2-40B4-BE49-F238E27FC236}">
                <a16:creationId xmlns:a16="http://schemas.microsoft.com/office/drawing/2014/main" id="{CF4AAFA3-EC07-46B4-BEE4-ADECEA54B4D8}"/>
              </a:ext>
            </a:extLst>
          </p:cNvPr>
          <p:cNvSpPr/>
          <p:nvPr/>
        </p:nvSpPr>
        <p:spPr>
          <a:xfrm rot="4891013">
            <a:off x="5524155" y="249386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Равно 26">
            <a:extLst>
              <a:ext uri="{FF2B5EF4-FFF2-40B4-BE49-F238E27FC236}">
                <a16:creationId xmlns:a16="http://schemas.microsoft.com/office/drawing/2014/main" id="{CE92DA24-001A-43F5-9CC2-5F3CF79FF629}"/>
              </a:ext>
            </a:extLst>
          </p:cNvPr>
          <p:cNvSpPr/>
          <p:nvPr/>
        </p:nvSpPr>
        <p:spPr>
          <a:xfrm rot="4891013">
            <a:off x="6014508" y="287425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Равно 27">
            <a:extLst>
              <a:ext uri="{FF2B5EF4-FFF2-40B4-BE49-F238E27FC236}">
                <a16:creationId xmlns:a16="http://schemas.microsoft.com/office/drawing/2014/main" id="{EB89DFB2-2D2C-4815-BB36-0DF5FF7AC6D1}"/>
              </a:ext>
            </a:extLst>
          </p:cNvPr>
          <p:cNvSpPr/>
          <p:nvPr/>
        </p:nvSpPr>
        <p:spPr>
          <a:xfrm rot="4891013">
            <a:off x="6471535" y="28171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Равно 28">
            <a:extLst>
              <a:ext uri="{FF2B5EF4-FFF2-40B4-BE49-F238E27FC236}">
                <a16:creationId xmlns:a16="http://schemas.microsoft.com/office/drawing/2014/main" id="{6DA717A4-95CE-4373-B798-91A1FE03729C}"/>
              </a:ext>
            </a:extLst>
          </p:cNvPr>
          <p:cNvSpPr/>
          <p:nvPr/>
        </p:nvSpPr>
        <p:spPr>
          <a:xfrm rot="4891013">
            <a:off x="6892754" y="274559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Равно 29">
            <a:extLst>
              <a:ext uri="{FF2B5EF4-FFF2-40B4-BE49-F238E27FC236}">
                <a16:creationId xmlns:a16="http://schemas.microsoft.com/office/drawing/2014/main" id="{9A8133C6-664F-42AB-8B8D-BCF6C3B29498}"/>
              </a:ext>
            </a:extLst>
          </p:cNvPr>
          <p:cNvSpPr/>
          <p:nvPr/>
        </p:nvSpPr>
        <p:spPr>
          <a:xfrm rot="4891013">
            <a:off x="7349781" y="268844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Равно 30">
            <a:extLst>
              <a:ext uri="{FF2B5EF4-FFF2-40B4-BE49-F238E27FC236}">
                <a16:creationId xmlns:a16="http://schemas.microsoft.com/office/drawing/2014/main" id="{80DCC841-4CB9-4E6D-ADC0-E3E05AE386BA}"/>
              </a:ext>
            </a:extLst>
          </p:cNvPr>
          <p:cNvSpPr/>
          <p:nvPr/>
        </p:nvSpPr>
        <p:spPr>
          <a:xfrm rot="4891013">
            <a:off x="7771000" y="262651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Равно 31">
            <a:extLst>
              <a:ext uri="{FF2B5EF4-FFF2-40B4-BE49-F238E27FC236}">
                <a16:creationId xmlns:a16="http://schemas.microsoft.com/office/drawing/2014/main" id="{09D15936-481E-4B06-BF68-8C4EBEBB69EA}"/>
              </a:ext>
            </a:extLst>
          </p:cNvPr>
          <p:cNvSpPr/>
          <p:nvPr/>
        </p:nvSpPr>
        <p:spPr>
          <a:xfrm rot="4891013">
            <a:off x="8228027" y="256936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Равно 32">
            <a:extLst>
              <a:ext uri="{FF2B5EF4-FFF2-40B4-BE49-F238E27FC236}">
                <a16:creationId xmlns:a16="http://schemas.microsoft.com/office/drawing/2014/main" id="{5F764CAA-6EC0-400C-A90C-CAB577B26AFB}"/>
              </a:ext>
            </a:extLst>
          </p:cNvPr>
          <p:cNvSpPr/>
          <p:nvPr/>
        </p:nvSpPr>
        <p:spPr>
          <a:xfrm rot="4891013">
            <a:off x="3379770" y="326781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Равно 33">
            <a:extLst>
              <a:ext uri="{FF2B5EF4-FFF2-40B4-BE49-F238E27FC236}">
                <a16:creationId xmlns:a16="http://schemas.microsoft.com/office/drawing/2014/main" id="{77245ED6-0E41-470D-B06F-A2C859168981}"/>
              </a:ext>
            </a:extLst>
          </p:cNvPr>
          <p:cNvSpPr/>
          <p:nvPr/>
        </p:nvSpPr>
        <p:spPr>
          <a:xfrm rot="4891013">
            <a:off x="3836797" y="321066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Равно 34">
            <a:extLst>
              <a:ext uri="{FF2B5EF4-FFF2-40B4-BE49-F238E27FC236}">
                <a16:creationId xmlns:a16="http://schemas.microsoft.com/office/drawing/2014/main" id="{4E195C35-D240-4FFE-9B63-2916165B3266}"/>
              </a:ext>
            </a:extLst>
          </p:cNvPr>
          <p:cNvSpPr/>
          <p:nvPr/>
        </p:nvSpPr>
        <p:spPr>
          <a:xfrm rot="4891013">
            <a:off x="4258016" y="313915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Равно 35">
            <a:extLst>
              <a:ext uri="{FF2B5EF4-FFF2-40B4-BE49-F238E27FC236}">
                <a16:creationId xmlns:a16="http://schemas.microsoft.com/office/drawing/2014/main" id="{FBE2C229-DAA5-4F75-9F80-B72F3C3957C1}"/>
              </a:ext>
            </a:extLst>
          </p:cNvPr>
          <p:cNvSpPr/>
          <p:nvPr/>
        </p:nvSpPr>
        <p:spPr>
          <a:xfrm rot="4891013">
            <a:off x="4715043" y="30820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Равно 36">
            <a:extLst>
              <a:ext uri="{FF2B5EF4-FFF2-40B4-BE49-F238E27FC236}">
                <a16:creationId xmlns:a16="http://schemas.microsoft.com/office/drawing/2014/main" id="{BFD02B93-B18F-4FD0-8DA4-BA302AD44B37}"/>
              </a:ext>
            </a:extLst>
          </p:cNvPr>
          <p:cNvSpPr/>
          <p:nvPr/>
        </p:nvSpPr>
        <p:spPr>
          <a:xfrm rot="4891013">
            <a:off x="5136262" y="302007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Равно 37">
            <a:extLst>
              <a:ext uri="{FF2B5EF4-FFF2-40B4-BE49-F238E27FC236}">
                <a16:creationId xmlns:a16="http://schemas.microsoft.com/office/drawing/2014/main" id="{89D5B3C2-8A0E-4843-9399-C1BA054DDE5C}"/>
              </a:ext>
            </a:extLst>
          </p:cNvPr>
          <p:cNvSpPr/>
          <p:nvPr/>
        </p:nvSpPr>
        <p:spPr>
          <a:xfrm rot="4891013">
            <a:off x="5593289" y="296292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Равно 38">
            <a:extLst>
              <a:ext uri="{FF2B5EF4-FFF2-40B4-BE49-F238E27FC236}">
                <a16:creationId xmlns:a16="http://schemas.microsoft.com/office/drawing/2014/main" id="{16618171-C110-4D3D-8FCA-2FA126EAA163}"/>
              </a:ext>
            </a:extLst>
          </p:cNvPr>
          <p:cNvSpPr/>
          <p:nvPr/>
        </p:nvSpPr>
        <p:spPr>
          <a:xfrm rot="4891013">
            <a:off x="6111458" y="337593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Равно 39">
            <a:extLst>
              <a:ext uri="{FF2B5EF4-FFF2-40B4-BE49-F238E27FC236}">
                <a16:creationId xmlns:a16="http://schemas.microsoft.com/office/drawing/2014/main" id="{8D4399ED-71AC-467A-877C-35FFE9CBD670}"/>
              </a:ext>
            </a:extLst>
          </p:cNvPr>
          <p:cNvSpPr/>
          <p:nvPr/>
        </p:nvSpPr>
        <p:spPr>
          <a:xfrm rot="4891013">
            <a:off x="6568485" y="331878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Равно 40">
            <a:extLst>
              <a:ext uri="{FF2B5EF4-FFF2-40B4-BE49-F238E27FC236}">
                <a16:creationId xmlns:a16="http://schemas.microsoft.com/office/drawing/2014/main" id="{66404A41-1411-4B9A-AC1A-A10821C65DAF}"/>
              </a:ext>
            </a:extLst>
          </p:cNvPr>
          <p:cNvSpPr/>
          <p:nvPr/>
        </p:nvSpPr>
        <p:spPr>
          <a:xfrm rot="4891013">
            <a:off x="6989704" y="324727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Равно 41">
            <a:extLst>
              <a:ext uri="{FF2B5EF4-FFF2-40B4-BE49-F238E27FC236}">
                <a16:creationId xmlns:a16="http://schemas.microsoft.com/office/drawing/2014/main" id="{1E42F89D-56FC-4C56-8AFE-793DDC385615}"/>
              </a:ext>
            </a:extLst>
          </p:cNvPr>
          <p:cNvSpPr/>
          <p:nvPr/>
        </p:nvSpPr>
        <p:spPr>
          <a:xfrm rot="4891013">
            <a:off x="7446731" y="319012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Равно 42">
            <a:extLst>
              <a:ext uri="{FF2B5EF4-FFF2-40B4-BE49-F238E27FC236}">
                <a16:creationId xmlns:a16="http://schemas.microsoft.com/office/drawing/2014/main" id="{CEF4AD68-709A-49D2-8FDD-7005234470BC}"/>
              </a:ext>
            </a:extLst>
          </p:cNvPr>
          <p:cNvSpPr/>
          <p:nvPr/>
        </p:nvSpPr>
        <p:spPr>
          <a:xfrm rot="4891013">
            <a:off x="7867950" y="312819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Равно 43">
            <a:extLst>
              <a:ext uri="{FF2B5EF4-FFF2-40B4-BE49-F238E27FC236}">
                <a16:creationId xmlns:a16="http://schemas.microsoft.com/office/drawing/2014/main" id="{FFDD83D7-1140-419A-BE0B-FAC4061B7BB4}"/>
              </a:ext>
            </a:extLst>
          </p:cNvPr>
          <p:cNvSpPr/>
          <p:nvPr/>
        </p:nvSpPr>
        <p:spPr>
          <a:xfrm rot="4891013">
            <a:off x="8324977" y="307104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Равно 44">
            <a:extLst>
              <a:ext uri="{FF2B5EF4-FFF2-40B4-BE49-F238E27FC236}">
                <a16:creationId xmlns:a16="http://schemas.microsoft.com/office/drawing/2014/main" id="{B6B741FA-A1F3-401E-8B4A-7FD839601021}"/>
              </a:ext>
            </a:extLst>
          </p:cNvPr>
          <p:cNvSpPr/>
          <p:nvPr/>
        </p:nvSpPr>
        <p:spPr>
          <a:xfrm rot="4891013">
            <a:off x="3476720" y="376949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Равно 45">
            <a:extLst>
              <a:ext uri="{FF2B5EF4-FFF2-40B4-BE49-F238E27FC236}">
                <a16:creationId xmlns:a16="http://schemas.microsoft.com/office/drawing/2014/main" id="{14B62272-DEFD-4084-BD91-5959D362C162}"/>
              </a:ext>
            </a:extLst>
          </p:cNvPr>
          <p:cNvSpPr/>
          <p:nvPr/>
        </p:nvSpPr>
        <p:spPr>
          <a:xfrm rot="4891013">
            <a:off x="3933747" y="371234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Равно 46">
            <a:extLst>
              <a:ext uri="{FF2B5EF4-FFF2-40B4-BE49-F238E27FC236}">
                <a16:creationId xmlns:a16="http://schemas.microsoft.com/office/drawing/2014/main" id="{5631E7E4-EC39-4299-B226-D7CAA18642BA}"/>
              </a:ext>
            </a:extLst>
          </p:cNvPr>
          <p:cNvSpPr/>
          <p:nvPr/>
        </p:nvSpPr>
        <p:spPr>
          <a:xfrm rot="4891013">
            <a:off x="4354966" y="3640830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Равно 47">
            <a:extLst>
              <a:ext uri="{FF2B5EF4-FFF2-40B4-BE49-F238E27FC236}">
                <a16:creationId xmlns:a16="http://schemas.microsoft.com/office/drawing/2014/main" id="{3E779FC9-E4F0-4378-909B-490D326FBC8E}"/>
              </a:ext>
            </a:extLst>
          </p:cNvPr>
          <p:cNvSpPr/>
          <p:nvPr/>
        </p:nvSpPr>
        <p:spPr>
          <a:xfrm rot="4891013">
            <a:off x="4811993" y="358368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Равно 48">
            <a:extLst>
              <a:ext uri="{FF2B5EF4-FFF2-40B4-BE49-F238E27FC236}">
                <a16:creationId xmlns:a16="http://schemas.microsoft.com/office/drawing/2014/main" id="{1DC633EC-1262-44B0-99EE-84F6CFAFAAE9}"/>
              </a:ext>
            </a:extLst>
          </p:cNvPr>
          <p:cNvSpPr/>
          <p:nvPr/>
        </p:nvSpPr>
        <p:spPr>
          <a:xfrm rot="4891013">
            <a:off x="5233212" y="352175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Равно 49">
            <a:extLst>
              <a:ext uri="{FF2B5EF4-FFF2-40B4-BE49-F238E27FC236}">
                <a16:creationId xmlns:a16="http://schemas.microsoft.com/office/drawing/2014/main" id="{22840930-A5DA-40F1-AB93-A2A0E6807F15}"/>
              </a:ext>
            </a:extLst>
          </p:cNvPr>
          <p:cNvSpPr/>
          <p:nvPr/>
        </p:nvSpPr>
        <p:spPr>
          <a:xfrm rot="4891013">
            <a:off x="5690239" y="346460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Равно 50">
            <a:extLst>
              <a:ext uri="{FF2B5EF4-FFF2-40B4-BE49-F238E27FC236}">
                <a16:creationId xmlns:a16="http://schemas.microsoft.com/office/drawing/2014/main" id="{1280B9B1-D2B9-4C2B-8927-B5B6BAAF47B7}"/>
              </a:ext>
            </a:extLst>
          </p:cNvPr>
          <p:cNvSpPr/>
          <p:nvPr/>
        </p:nvSpPr>
        <p:spPr>
          <a:xfrm rot="4891013">
            <a:off x="6189604" y="386748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Равно 51">
            <a:extLst>
              <a:ext uri="{FF2B5EF4-FFF2-40B4-BE49-F238E27FC236}">
                <a16:creationId xmlns:a16="http://schemas.microsoft.com/office/drawing/2014/main" id="{5B12F679-0423-4911-AA87-D6B01287FDA8}"/>
              </a:ext>
            </a:extLst>
          </p:cNvPr>
          <p:cNvSpPr/>
          <p:nvPr/>
        </p:nvSpPr>
        <p:spPr>
          <a:xfrm rot="4891013">
            <a:off x="6646631" y="381034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3" name="Равно 52">
            <a:extLst>
              <a:ext uri="{FF2B5EF4-FFF2-40B4-BE49-F238E27FC236}">
                <a16:creationId xmlns:a16="http://schemas.microsoft.com/office/drawing/2014/main" id="{FFE9DA88-BDC1-45B7-8FA5-8545B6C67606}"/>
              </a:ext>
            </a:extLst>
          </p:cNvPr>
          <p:cNvSpPr/>
          <p:nvPr/>
        </p:nvSpPr>
        <p:spPr>
          <a:xfrm rot="4891013">
            <a:off x="7067850" y="373882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Равно 53">
            <a:extLst>
              <a:ext uri="{FF2B5EF4-FFF2-40B4-BE49-F238E27FC236}">
                <a16:creationId xmlns:a16="http://schemas.microsoft.com/office/drawing/2014/main" id="{366BCC55-8D6F-47F0-93EE-45A7D545EE01}"/>
              </a:ext>
            </a:extLst>
          </p:cNvPr>
          <p:cNvSpPr/>
          <p:nvPr/>
        </p:nvSpPr>
        <p:spPr>
          <a:xfrm rot="4891013">
            <a:off x="7524877" y="368168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5" name="Равно 54">
            <a:extLst>
              <a:ext uri="{FF2B5EF4-FFF2-40B4-BE49-F238E27FC236}">
                <a16:creationId xmlns:a16="http://schemas.microsoft.com/office/drawing/2014/main" id="{962D93F5-06F6-42A6-9252-A5B638D7CCCF}"/>
              </a:ext>
            </a:extLst>
          </p:cNvPr>
          <p:cNvSpPr/>
          <p:nvPr/>
        </p:nvSpPr>
        <p:spPr>
          <a:xfrm rot="4891013">
            <a:off x="7946096" y="361975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6" name="Равно 55">
            <a:extLst>
              <a:ext uri="{FF2B5EF4-FFF2-40B4-BE49-F238E27FC236}">
                <a16:creationId xmlns:a16="http://schemas.microsoft.com/office/drawing/2014/main" id="{3DE2CE11-5FCB-4F6C-B1A4-B6031AB16C5F}"/>
              </a:ext>
            </a:extLst>
          </p:cNvPr>
          <p:cNvSpPr/>
          <p:nvPr/>
        </p:nvSpPr>
        <p:spPr>
          <a:xfrm rot="4891013">
            <a:off x="8403123" y="35626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7" name="Равно 56">
            <a:extLst>
              <a:ext uri="{FF2B5EF4-FFF2-40B4-BE49-F238E27FC236}">
                <a16:creationId xmlns:a16="http://schemas.microsoft.com/office/drawing/2014/main" id="{1983AEFC-6191-4DB2-8C6E-455D0175665B}"/>
              </a:ext>
            </a:extLst>
          </p:cNvPr>
          <p:cNvSpPr/>
          <p:nvPr/>
        </p:nvSpPr>
        <p:spPr>
          <a:xfrm rot="4891013">
            <a:off x="3554866" y="426104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8" name="Равно 57">
            <a:extLst>
              <a:ext uri="{FF2B5EF4-FFF2-40B4-BE49-F238E27FC236}">
                <a16:creationId xmlns:a16="http://schemas.microsoft.com/office/drawing/2014/main" id="{CD9C1142-5F1D-4B8E-AADE-CC32D4F8A564}"/>
              </a:ext>
            </a:extLst>
          </p:cNvPr>
          <p:cNvSpPr/>
          <p:nvPr/>
        </p:nvSpPr>
        <p:spPr>
          <a:xfrm rot="4891013">
            <a:off x="4011893" y="420390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9" name="Равно 58">
            <a:extLst>
              <a:ext uri="{FF2B5EF4-FFF2-40B4-BE49-F238E27FC236}">
                <a16:creationId xmlns:a16="http://schemas.microsoft.com/office/drawing/2014/main" id="{C60349D5-50B4-47A4-AA56-E6A9272C20DE}"/>
              </a:ext>
            </a:extLst>
          </p:cNvPr>
          <p:cNvSpPr/>
          <p:nvPr/>
        </p:nvSpPr>
        <p:spPr>
          <a:xfrm rot="4891013">
            <a:off x="4433112" y="413238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0" name="Равно 59">
            <a:extLst>
              <a:ext uri="{FF2B5EF4-FFF2-40B4-BE49-F238E27FC236}">
                <a16:creationId xmlns:a16="http://schemas.microsoft.com/office/drawing/2014/main" id="{00E83105-E161-4B91-AAC5-BD52C5001784}"/>
              </a:ext>
            </a:extLst>
          </p:cNvPr>
          <p:cNvSpPr/>
          <p:nvPr/>
        </p:nvSpPr>
        <p:spPr>
          <a:xfrm rot="4891013">
            <a:off x="4890139" y="407524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1" name="Равно 60">
            <a:extLst>
              <a:ext uri="{FF2B5EF4-FFF2-40B4-BE49-F238E27FC236}">
                <a16:creationId xmlns:a16="http://schemas.microsoft.com/office/drawing/2014/main" id="{C8F1EC57-BD57-49F9-9265-5ED3A7F79388}"/>
              </a:ext>
            </a:extLst>
          </p:cNvPr>
          <p:cNvSpPr/>
          <p:nvPr/>
        </p:nvSpPr>
        <p:spPr>
          <a:xfrm rot="4891013">
            <a:off x="5311358" y="401331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2" name="Равно 61">
            <a:extLst>
              <a:ext uri="{FF2B5EF4-FFF2-40B4-BE49-F238E27FC236}">
                <a16:creationId xmlns:a16="http://schemas.microsoft.com/office/drawing/2014/main" id="{41B7FA2C-5048-4A8D-9AA3-AC4F5E8CAEB2}"/>
              </a:ext>
            </a:extLst>
          </p:cNvPr>
          <p:cNvSpPr/>
          <p:nvPr/>
        </p:nvSpPr>
        <p:spPr>
          <a:xfrm rot="4891013">
            <a:off x="5768385" y="395616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3" name="Равно 62">
            <a:extLst>
              <a:ext uri="{FF2B5EF4-FFF2-40B4-BE49-F238E27FC236}">
                <a16:creationId xmlns:a16="http://schemas.microsoft.com/office/drawing/2014/main" id="{132AFF83-0816-40D9-8AAF-12F6CF693DA1}"/>
              </a:ext>
            </a:extLst>
          </p:cNvPr>
          <p:cNvSpPr/>
          <p:nvPr/>
        </p:nvSpPr>
        <p:spPr>
          <a:xfrm rot="4891013">
            <a:off x="6272500" y="435024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4" name="Равно 63">
            <a:extLst>
              <a:ext uri="{FF2B5EF4-FFF2-40B4-BE49-F238E27FC236}">
                <a16:creationId xmlns:a16="http://schemas.microsoft.com/office/drawing/2014/main" id="{2DE99E6B-B021-4ED9-A591-BEA32AD3511B}"/>
              </a:ext>
            </a:extLst>
          </p:cNvPr>
          <p:cNvSpPr/>
          <p:nvPr/>
        </p:nvSpPr>
        <p:spPr>
          <a:xfrm rot="4891013">
            <a:off x="6729527" y="429309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5" name="Равно 64">
            <a:extLst>
              <a:ext uri="{FF2B5EF4-FFF2-40B4-BE49-F238E27FC236}">
                <a16:creationId xmlns:a16="http://schemas.microsoft.com/office/drawing/2014/main" id="{108A7FC8-863E-467E-898B-8ACBC2168E05}"/>
              </a:ext>
            </a:extLst>
          </p:cNvPr>
          <p:cNvSpPr/>
          <p:nvPr/>
        </p:nvSpPr>
        <p:spPr>
          <a:xfrm rot="4891013">
            <a:off x="7150746" y="422158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6" name="Равно 65">
            <a:extLst>
              <a:ext uri="{FF2B5EF4-FFF2-40B4-BE49-F238E27FC236}">
                <a16:creationId xmlns:a16="http://schemas.microsoft.com/office/drawing/2014/main" id="{46EC1921-1F08-4AD3-A264-B645EF281B43}"/>
              </a:ext>
            </a:extLst>
          </p:cNvPr>
          <p:cNvSpPr/>
          <p:nvPr/>
        </p:nvSpPr>
        <p:spPr>
          <a:xfrm rot="4891013">
            <a:off x="7607773" y="416443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Равно 66">
            <a:extLst>
              <a:ext uri="{FF2B5EF4-FFF2-40B4-BE49-F238E27FC236}">
                <a16:creationId xmlns:a16="http://schemas.microsoft.com/office/drawing/2014/main" id="{082539A4-EF28-4130-AC88-C6320F1A7169}"/>
              </a:ext>
            </a:extLst>
          </p:cNvPr>
          <p:cNvSpPr/>
          <p:nvPr/>
        </p:nvSpPr>
        <p:spPr>
          <a:xfrm rot="4891013">
            <a:off x="8028992" y="41025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8" name="Равно 67">
            <a:extLst>
              <a:ext uri="{FF2B5EF4-FFF2-40B4-BE49-F238E27FC236}">
                <a16:creationId xmlns:a16="http://schemas.microsoft.com/office/drawing/2014/main" id="{4C06E57D-EF20-46C2-80F1-7748F152B312}"/>
              </a:ext>
            </a:extLst>
          </p:cNvPr>
          <p:cNvSpPr/>
          <p:nvPr/>
        </p:nvSpPr>
        <p:spPr>
          <a:xfrm rot="4891013">
            <a:off x="8486019" y="4045357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9" name="Равно 68">
            <a:extLst>
              <a:ext uri="{FF2B5EF4-FFF2-40B4-BE49-F238E27FC236}">
                <a16:creationId xmlns:a16="http://schemas.microsoft.com/office/drawing/2014/main" id="{1E2DB6BC-4A27-40D0-B839-F367288325FB}"/>
              </a:ext>
            </a:extLst>
          </p:cNvPr>
          <p:cNvSpPr/>
          <p:nvPr/>
        </p:nvSpPr>
        <p:spPr>
          <a:xfrm rot="4891013">
            <a:off x="3637762" y="474380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0" name="Равно 69">
            <a:extLst>
              <a:ext uri="{FF2B5EF4-FFF2-40B4-BE49-F238E27FC236}">
                <a16:creationId xmlns:a16="http://schemas.microsoft.com/office/drawing/2014/main" id="{5EEC34D5-0300-45B7-B703-99074B1A362F}"/>
              </a:ext>
            </a:extLst>
          </p:cNvPr>
          <p:cNvSpPr/>
          <p:nvPr/>
        </p:nvSpPr>
        <p:spPr>
          <a:xfrm rot="4891013">
            <a:off x="4094789" y="468665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1" name="Равно 70">
            <a:extLst>
              <a:ext uri="{FF2B5EF4-FFF2-40B4-BE49-F238E27FC236}">
                <a16:creationId xmlns:a16="http://schemas.microsoft.com/office/drawing/2014/main" id="{2D4CB6EB-823C-4AC6-BFE0-55A18FCD7612}"/>
              </a:ext>
            </a:extLst>
          </p:cNvPr>
          <p:cNvSpPr/>
          <p:nvPr/>
        </p:nvSpPr>
        <p:spPr>
          <a:xfrm rot="4891013">
            <a:off x="4516008" y="4615142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2" name="Равно 71">
            <a:extLst>
              <a:ext uri="{FF2B5EF4-FFF2-40B4-BE49-F238E27FC236}">
                <a16:creationId xmlns:a16="http://schemas.microsoft.com/office/drawing/2014/main" id="{670F9446-771C-4139-9909-F13BAE300962}"/>
              </a:ext>
            </a:extLst>
          </p:cNvPr>
          <p:cNvSpPr/>
          <p:nvPr/>
        </p:nvSpPr>
        <p:spPr>
          <a:xfrm rot="4891013">
            <a:off x="4973035" y="4557995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3" name="Равно 72">
            <a:extLst>
              <a:ext uri="{FF2B5EF4-FFF2-40B4-BE49-F238E27FC236}">
                <a16:creationId xmlns:a16="http://schemas.microsoft.com/office/drawing/2014/main" id="{62F2F265-98D6-4301-92FF-5505A4020251}"/>
              </a:ext>
            </a:extLst>
          </p:cNvPr>
          <p:cNvSpPr/>
          <p:nvPr/>
        </p:nvSpPr>
        <p:spPr>
          <a:xfrm rot="4891013">
            <a:off x="5394254" y="449606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4" name="Равно 73">
            <a:extLst>
              <a:ext uri="{FF2B5EF4-FFF2-40B4-BE49-F238E27FC236}">
                <a16:creationId xmlns:a16="http://schemas.microsoft.com/office/drawing/2014/main" id="{94057E10-FAE4-4105-9F9F-C5CC68BB5D53}"/>
              </a:ext>
            </a:extLst>
          </p:cNvPr>
          <p:cNvSpPr/>
          <p:nvPr/>
        </p:nvSpPr>
        <p:spPr>
          <a:xfrm rot="4891013">
            <a:off x="5851281" y="4438917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Равно 74">
            <a:extLst>
              <a:ext uri="{FF2B5EF4-FFF2-40B4-BE49-F238E27FC236}">
                <a16:creationId xmlns:a16="http://schemas.microsoft.com/office/drawing/2014/main" id="{8BDD14FD-3779-4231-83C3-D75B8E919D4C}"/>
              </a:ext>
            </a:extLst>
          </p:cNvPr>
          <p:cNvSpPr/>
          <p:nvPr/>
        </p:nvSpPr>
        <p:spPr>
          <a:xfrm rot="4891013">
            <a:off x="6366593" y="486254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6" name="Равно 75">
            <a:extLst>
              <a:ext uri="{FF2B5EF4-FFF2-40B4-BE49-F238E27FC236}">
                <a16:creationId xmlns:a16="http://schemas.microsoft.com/office/drawing/2014/main" id="{5F4CA658-1D2F-43F3-9C81-0A87060497E1}"/>
              </a:ext>
            </a:extLst>
          </p:cNvPr>
          <p:cNvSpPr/>
          <p:nvPr/>
        </p:nvSpPr>
        <p:spPr>
          <a:xfrm rot="4891013">
            <a:off x="6823620" y="4805397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Равно 76">
            <a:extLst>
              <a:ext uri="{FF2B5EF4-FFF2-40B4-BE49-F238E27FC236}">
                <a16:creationId xmlns:a16="http://schemas.microsoft.com/office/drawing/2014/main" id="{AF07A662-3DD4-4E35-BBDD-6349565C0BC5}"/>
              </a:ext>
            </a:extLst>
          </p:cNvPr>
          <p:cNvSpPr/>
          <p:nvPr/>
        </p:nvSpPr>
        <p:spPr>
          <a:xfrm rot="4891013">
            <a:off x="7244839" y="473388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Равно 77">
            <a:extLst>
              <a:ext uri="{FF2B5EF4-FFF2-40B4-BE49-F238E27FC236}">
                <a16:creationId xmlns:a16="http://schemas.microsoft.com/office/drawing/2014/main" id="{7F5B0D1B-8698-4B7A-A959-0025A3D8A1FB}"/>
              </a:ext>
            </a:extLst>
          </p:cNvPr>
          <p:cNvSpPr/>
          <p:nvPr/>
        </p:nvSpPr>
        <p:spPr>
          <a:xfrm rot="4891013">
            <a:off x="7701866" y="4676737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Равно 78">
            <a:extLst>
              <a:ext uri="{FF2B5EF4-FFF2-40B4-BE49-F238E27FC236}">
                <a16:creationId xmlns:a16="http://schemas.microsoft.com/office/drawing/2014/main" id="{0E2A9F4E-4FB9-45F5-BE47-9F23B0D8E4ED}"/>
              </a:ext>
            </a:extLst>
          </p:cNvPr>
          <p:cNvSpPr/>
          <p:nvPr/>
        </p:nvSpPr>
        <p:spPr>
          <a:xfrm rot="4891013">
            <a:off x="8123085" y="461480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Равно 79">
            <a:extLst>
              <a:ext uri="{FF2B5EF4-FFF2-40B4-BE49-F238E27FC236}">
                <a16:creationId xmlns:a16="http://schemas.microsoft.com/office/drawing/2014/main" id="{1655CE50-9B00-45B4-9A02-C29E8FB62A4D}"/>
              </a:ext>
            </a:extLst>
          </p:cNvPr>
          <p:cNvSpPr/>
          <p:nvPr/>
        </p:nvSpPr>
        <p:spPr>
          <a:xfrm rot="4891013">
            <a:off x="8580112" y="455765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Равно 80">
            <a:extLst>
              <a:ext uri="{FF2B5EF4-FFF2-40B4-BE49-F238E27FC236}">
                <a16:creationId xmlns:a16="http://schemas.microsoft.com/office/drawing/2014/main" id="{33274773-FD7D-48E4-9691-7CFC17D93485}"/>
              </a:ext>
            </a:extLst>
          </p:cNvPr>
          <p:cNvSpPr/>
          <p:nvPr/>
        </p:nvSpPr>
        <p:spPr>
          <a:xfrm rot="4891013">
            <a:off x="3731855" y="525610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Равно 81">
            <a:extLst>
              <a:ext uri="{FF2B5EF4-FFF2-40B4-BE49-F238E27FC236}">
                <a16:creationId xmlns:a16="http://schemas.microsoft.com/office/drawing/2014/main" id="{764993CC-84B8-47C4-ABB5-C0F0C95327EE}"/>
              </a:ext>
            </a:extLst>
          </p:cNvPr>
          <p:cNvSpPr/>
          <p:nvPr/>
        </p:nvSpPr>
        <p:spPr>
          <a:xfrm rot="4891013">
            <a:off x="4188882" y="5198957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Равно 82">
            <a:extLst>
              <a:ext uri="{FF2B5EF4-FFF2-40B4-BE49-F238E27FC236}">
                <a16:creationId xmlns:a16="http://schemas.microsoft.com/office/drawing/2014/main" id="{8EAAE5B9-16D4-4AA1-BF7A-106A3216473E}"/>
              </a:ext>
            </a:extLst>
          </p:cNvPr>
          <p:cNvSpPr/>
          <p:nvPr/>
        </p:nvSpPr>
        <p:spPr>
          <a:xfrm rot="4891013">
            <a:off x="4610101" y="512744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Равно 83">
            <a:extLst>
              <a:ext uri="{FF2B5EF4-FFF2-40B4-BE49-F238E27FC236}">
                <a16:creationId xmlns:a16="http://schemas.microsoft.com/office/drawing/2014/main" id="{428E7FAF-483A-4BB8-B051-85A6F383B8B6}"/>
              </a:ext>
            </a:extLst>
          </p:cNvPr>
          <p:cNvSpPr/>
          <p:nvPr/>
        </p:nvSpPr>
        <p:spPr>
          <a:xfrm rot="4891013">
            <a:off x="5067128" y="5070297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Равно 84">
            <a:extLst>
              <a:ext uri="{FF2B5EF4-FFF2-40B4-BE49-F238E27FC236}">
                <a16:creationId xmlns:a16="http://schemas.microsoft.com/office/drawing/2014/main" id="{DB77BBD9-C5CC-4C75-81AA-B2DECC3D3F18}"/>
              </a:ext>
            </a:extLst>
          </p:cNvPr>
          <p:cNvSpPr/>
          <p:nvPr/>
        </p:nvSpPr>
        <p:spPr>
          <a:xfrm rot="4891013">
            <a:off x="5488347" y="500836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Равно 85">
            <a:extLst>
              <a:ext uri="{FF2B5EF4-FFF2-40B4-BE49-F238E27FC236}">
                <a16:creationId xmlns:a16="http://schemas.microsoft.com/office/drawing/2014/main" id="{2AA31F24-2587-4A4E-9369-1F220972ED61}"/>
              </a:ext>
            </a:extLst>
          </p:cNvPr>
          <p:cNvSpPr/>
          <p:nvPr/>
        </p:nvSpPr>
        <p:spPr>
          <a:xfrm rot="4891013">
            <a:off x="5945374" y="4951219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7" name="Равно 86">
            <a:extLst>
              <a:ext uri="{FF2B5EF4-FFF2-40B4-BE49-F238E27FC236}">
                <a16:creationId xmlns:a16="http://schemas.microsoft.com/office/drawing/2014/main" id="{6E63758D-9CAC-4386-9B28-F887CFC38B61}"/>
              </a:ext>
            </a:extLst>
          </p:cNvPr>
          <p:cNvSpPr/>
          <p:nvPr/>
        </p:nvSpPr>
        <p:spPr>
          <a:xfrm rot="4891013">
            <a:off x="6458317" y="539967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8" name="Равно 87">
            <a:extLst>
              <a:ext uri="{FF2B5EF4-FFF2-40B4-BE49-F238E27FC236}">
                <a16:creationId xmlns:a16="http://schemas.microsoft.com/office/drawing/2014/main" id="{D331B76F-4E51-4020-AABE-068D1BB4E034}"/>
              </a:ext>
            </a:extLst>
          </p:cNvPr>
          <p:cNvSpPr/>
          <p:nvPr/>
        </p:nvSpPr>
        <p:spPr>
          <a:xfrm rot="4891013">
            <a:off x="6915344" y="534252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9" name="Равно 88">
            <a:extLst>
              <a:ext uri="{FF2B5EF4-FFF2-40B4-BE49-F238E27FC236}">
                <a16:creationId xmlns:a16="http://schemas.microsoft.com/office/drawing/2014/main" id="{AFB2F1DF-8291-49AC-B922-6B006E1C35AA}"/>
              </a:ext>
            </a:extLst>
          </p:cNvPr>
          <p:cNvSpPr/>
          <p:nvPr/>
        </p:nvSpPr>
        <p:spPr>
          <a:xfrm rot="4891013">
            <a:off x="7336563" y="527101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Равно 89">
            <a:extLst>
              <a:ext uri="{FF2B5EF4-FFF2-40B4-BE49-F238E27FC236}">
                <a16:creationId xmlns:a16="http://schemas.microsoft.com/office/drawing/2014/main" id="{A6419A13-83FE-4485-A9DE-0834ADCB8642}"/>
              </a:ext>
            </a:extLst>
          </p:cNvPr>
          <p:cNvSpPr/>
          <p:nvPr/>
        </p:nvSpPr>
        <p:spPr>
          <a:xfrm rot="4891013">
            <a:off x="7793590" y="521386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Равно 90">
            <a:extLst>
              <a:ext uri="{FF2B5EF4-FFF2-40B4-BE49-F238E27FC236}">
                <a16:creationId xmlns:a16="http://schemas.microsoft.com/office/drawing/2014/main" id="{C1041B8A-4B49-4F8D-8991-7D9621FE0C31}"/>
              </a:ext>
            </a:extLst>
          </p:cNvPr>
          <p:cNvSpPr/>
          <p:nvPr/>
        </p:nvSpPr>
        <p:spPr>
          <a:xfrm rot="4891013">
            <a:off x="8214809" y="515193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Равно 91">
            <a:extLst>
              <a:ext uri="{FF2B5EF4-FFF2-40B4-BE49-F238E27FC236}">
                <a16:creationId xmlns:a16="http://schemas.microsoft.com/office/drawing/2014/main" id="{0D979827-40EE-4111-BB3B-5D8C63C8A1A9}"/>
              </a:ext>
            </a:extLst>
          </p:cNvPr>
          <p:cNvSpPr/>
          <p:nvPr/>
        </p:nvSpPr>
        <p:spPr>
          <a:xfrm rot="4891013">
            <a:off x="8671836" y="509478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3" name="Равно 92">
            <a:extLst>
              <a:ext uri="{FF2B5EF4-FFF2-40B4-BE49-F238E27FC236}">
                <a16:creationId xmlns:a16="http://schemas.microsoft.com/office/drawing/2014/main" id="{2250DCCB-E8AC-4030-A5B7-A48103322F06}"/>
              </a:ext>
            </a:extLst>
          </p:cNvPr>
          <p:cNvSpPr/>
          <p:nvPr/>
        </p:nvSpPr>
        <p:spPr>
          <a:xfrm rot="4891013">
            <a:off x="3823579" y="579323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Равно 93">
            <a:extLst>
              <a:ext uri="{FF2B5EF4-FFF2-40B4-BE49-F238E27FC236}">
                <a16:creationId xmlns:a16="http://schemas.microsoft.com/office/drawing/2014/main" id="{DB152035-9F81-4895-B860-E48EBD24ACCD}"/>
              </a:ext>
            </a:extLst>
          </p:cNvPr>
          <p:cNvSpPr/>
          <p:nvPr/>
        </p:nvSpPr>
        <p:spPr>
          <a:xfrm rot="4891013">
            <a:off x="4280606" y="573608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5" name="Равно 94">
            <a:extLst>
              <a:ext uri="{FF2B5EF4-FFF2-40B4-BE49-F238E27FC236}">
                <a16:creationId xmlns:a16="http://schemas.microsoft.com/office/drawing/2014/main" id="{D0C2AF6C-F6F8-4C4C-9DD4-73570D6C487C}"/>
              </a:ext>
            </a:extLst>
          </p:cNvPr>
          <p:cNvSpPr/>
          <p:nvPr/>
        </p:nvSpPr>
        <p:spPr>
          <a:xfrm rot="4891013">
            <a:off x="4701825" y="5664571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Равно 95">
            <a:extLst>
              <a:ext uri="{FF2B5EF4-FFF2-40B4-BE49-F238E27FC236}">
                <a16:creationId xmlns:a16="http://schemas.microsoft.com/office/drawing/2014/main" id="{49F4AD8F-1376-4C27-ADC7-26EE4E2A6F18}"/>
              </a:ext>
            </a:extLst>
          </p:cNvPr>
          <p:cNvSpPr/>
          <p:nvPr/>
        </p:nvSpPr>
        <p:spPr>
          <a:xfrm rot="4891013">
            <a:off x="5158852" y="5607424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Равно 96">
            <a:extLst>
              <a:ext uri="{FF2B5EF4-FFF2-40B4-BE49-F238E27FC236}">
                <a16:creationId xmlns:a16="http://schemas.microsoft.com/office/drawing/2014/main" id="{8B653F0B-7290-4CF2-8F2A-9DA4D46E556E}"/>
              </a:ext>
            </a:extLst>
          </p:cNvPr>
          <p:cNvSpPr/>
          <p:nvPr/>
        </p:nvSpPr>
        <p:spPr>
          <a:xfrm rot="4891013">
            <a:off x="5580071" y="5545493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8" name="Равно 97">
            <a:extLst>
              <a:ext uri="{FF2B5EF4-FFF2-40B4-BE49-F238E27FC236}">
                <a16:creationId xmlns:a16="http://schemas.microsoft.com/office/drawing/2014/main" id="{CC23B79C-7E22-4199-931D-A9B7C23D5C17}"/>
              </a:ext>
            </a:extLst>
          </p:cNvPr>
          <p:cNvSpPr/>
          <p:nvPr/>
        </p:nvSpPr>
        <p:spPr>
          <a:xfrm rot="4891013">
            <a:off x="6037098" y="5488346"/>
            <a:ext cx="508691" cy="512830"/>
          </a:xfrm>
          <a:prstGeom prst="mathEqual">
            <a:avLst/>
          </a:prstGeom>
          <a:solidFill>
            <a:srgbClr val="2D9BFF"/>
          </a:solidFill>
          <a:ln>
            <a:solidFill>
              <a:srgbClr val="2D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89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8BE1FF"/>
          </a:solidFill>
          <a:ln>
            <a:solidFill>
              <a:srgbClr val="8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674069" y="150701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6340712" y="515610"/>
            <a:ext cx="4976447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754069" y="375439"/>
            <a:ext cx="4018084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702191" y="1547002"/>
            <a:ext cx="5717933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928774" y="4719076"/>
            <a:ext cx="363760" cy="398485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10110033" y="4710934"/>
            <a:ext cx="338417" cy="323937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1477064" y="4347866"/>
            <a:ext cx="372294" cy="345667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80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8BE1FF"/>
          </a:solidFill>
          <a:ln>
            <a:solidFill>
              <a:srgbClr val="8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674069" y="150701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6340712" y="515610"/>
            <a:ext cx="4976447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754069" y="375439"/>
            <a:ext cx="4018084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702191" y="1547002"/>
            <a:ext cx="5717933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811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21C5FF"/>
          </a:solidFill>
          <a:ln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1799484" y="28421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5653454" y="468423"/>
            <a:ext cx="5562583" cy="103226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81454" y="481900"/>
            <a:ext cx="4384417" cy="92596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435469" y="1609638"/>
            <a:ext cx="6076951" cy="103226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84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007FAC"/>
          </a:solidFill>
          <a:ln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541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8BE1FF"/>
          </a:solidFill>
          <a:ln>
            <a:solidFill>
              <a:srgbClr val="8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B06C3E-538F-4CAC-AF61-65CD712FDAE7}"/>
              </a:ext>
            </a:extLst>
          </p:cNvPr>
          <p:cNvSpPr/>
          <p:nvPr/>
        </p:nvSpPr>
        <p:spPr>
          <a:xfrm>
            <a:off x="-38100" y="0"/>
            <a:ext cx="1224914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143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007FAC"/>
          </a:solidFill>
          <a:ln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752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007FAC"/>
          </a:solidFill>
          <a:ln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Молния 2">
            <a:extLst>
              <a:ext uri="{FF2B5EF4-FFF2-40B4-BE49-F238E27FC236}">
                <a16:creationId xmlns:a16="http://schemas.microsoft.com/office/drawing/2014/main" id="{4D1D9528-D555-4F0D-9825-E9A3AB7AE225}"/>
              </a:ext>
            </a:extLst>
          </p:cNvPr>
          <p:cNvSpPr/>
          <p:nvPr/>
        </p:nvSpPr>
        <p:spPr>
          <a:xfrm>
            <a:off x="6904180" y="1976709"/>
            <a:ext cx="797882" cy="373277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5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">
        <p159:morph option="byObject"/>
        <p:sndAc>
          <p:stSnd>
            <p:snd r:embed="rId2" name="bomb.wav"/>
          </p:stSnd>
        </p:sndAc>
      </p:transition>
    </mc:Choice>
    <mc:Fallback>
      <p:transition spd="slow" advClick="0" advTm="100">
        <p:fade/>
        <p:sndAc>
          <p:stSnd>
            <p:snd r:embed="rId2" name="bomb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FA0497-635D-4066-82E0-DF8AA53B21A7}"/>
              </a:ext>
            </a:extLst>
          </p:cNvPr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007FAC"/>
          </a:solidFill>
          <a:ln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Солнце 1">
            <a:extLst>
              <a:ext uri="{FF2B5EF4-FFF2-40B4-BE49-F238E27FC236}">
                <a16:creationId xmlns:a16="http://schemas.microsoft.com/office/drawing/2014/main" id="{A1C01F59-38DA-47E5-88F6-01D3C7FC466D}"/>
              </a:ext>
            </a:extLst>
          </p:cNvPr>
          <p:cNvSpPr/>
          <p:nvPr/>
        </p:nvSpPr>
        <p:spPr>
          <a:xfrm>
            <a:off x="2457449" y="349482"/>
            <a:ext cx="2160000" cy="21600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861B9A2-9014-4EEE-A5D4-373E66791792}"/>
              </a:ext>
            </a:extLst>
          </p:cNvPr>
          <p:cNvSpPr/>
          <p:nvPr/>
        </p:nvSpPr>
        <p:spPr>
          <a:xfrm>
            <a:off x="-38100" y="5270521"/>
            <a:ext cx="12230100" cy="1587478"/>
          </a:xfrm>
          <a:custGeom>
            <a:avLst/>
            <a:gdLst>
              <a:gd name="connsiteX0" fmla="*/ 0 w 12230100"/>
              <a:gd name="connsiteY0" fmla="*/ 57616 h 1587478"/>
              <a:gd name="connsiteX1" fmla="*/ 0 w 12230100"/>
              <a:gd name="connsiteY1" fmla="*/ 57616 h 1587478"/>
              <a:gd name="connsiteX2" fmla="*/ 79130 w 12230100"/>
              <a:gd name="connsiteY2" fmla="*/ 66409 h 1587478"/>
              <a:gd name="connsiteX3" fmla="*/ 131884 w 12230100"/>
              <a:gd name="connsiteY3" fmla="*/ 75201 h 1587478"/>
              <a:gd name="connsiteX4" fmla="*/ 167054 w 12230100"/>
              <a:gd name="connsiteY4" fmla="*/ 83993 h 1587478"/>
              <a:gd name="connsiteX5" fmla="*/ 281354 w 12230100"/>
              <a:gd name="connsiteY5" fmla="*/ 66409 h 1587478"/>
              <a:gd name="connsiteX6" fmla="*/ 316523 w 12230100"/>
              <a:gd name="connsiteY6" fmla="*/ 57616 h 1587478"/>
              <a:gd name="connsiteX7" fmla="*/ 650630 w 12230100"/>
              <a:gd name="connsiteY7" fmla="*/ 48824 h 1587478"/>
              <a:gd name="connsiteX8" fmla="*/ 861646 w 12230100"/>
              <a:gd name="connsiteY8" fmla="*/ 48824 h 1587478"/>
              <a:gd name="connsiteX9" fmla="*/ 1072661 w 12230100"/>
              <a:gd name="connsiteY9" fmla="*/ 57616 h 1587478"/>
              <a:gd name="connsiteX10" fmla="*/ 1160584 w 12230100"/>
              <a:gd name="connsiteY10" fmla="*/ 66409 h 1587478"/>
              <a:gd name="connsiteX11" fmla="*/ 1397977 w 12230100"/>
              <a:gd name="connsiteY11" fmla="*/ 40032 h 1587478"/>
              <a:gd name="connsiteX12" fmla="*/ 1477107 w 12230100"/>
              <a:gd name="connsiteY12" fmla="*/ 31240 h 1587478"/>
              <a:gd name="connsiteX13" fmla="*/ 1582615 w 12230100"/>
              <a:gd name="connsiteY13" fmla="*/ 4863 h 1587478"/>
              <a:gd name="connsiteX14" fmla="*/ 1661746 w 12230100"/>
              <a:gd name="connsiteY14" fmla="*/ 48824 h 1587478"/>
              <a:gd name="connsiteX15" fmla="*/ 1740877 w 12230100"/>
              <a:gd name="connsiteY15" fmla="*/ 66409 h 1587478"/>
              <a:gd name="connsiteX16" fmla="*/ 1802423 w 12230100"/>
              <a:gd name="connsiteY16" fmla="*/ 83993 h 1587478"/>
              <a:gd name="connsiteX17" fmla="*/ 2277207 w 12230100"/>
              <a:gd name="connsiteY17" fmla="*/ 101578 h 1587478"/>
              <a:gd name="connsiteX18" fmla="*/ 2356338 w 12230100"/>
              <a:gd name="connsiteY18" fmla="*/ 92786 h 1587478"/>
              <a:gd name="connsiteX19" fmla="*/ 2435469 w 12230100"/>
              <a:gd name="connsiteY19" fmla="*/ 75201 h 1587478"/>
              <a:gd name="connsiteX20" fmla="*/ 2505807 w 12230100"/>
              <a:gd name="connsiteY20" fmla="*/ 57616 h 1587478"/>
              <a:gd name="connsiteX21" fmla="*/ 2646484 w 12230100"/>
              <a:gd name="connsiteY21" fmla="*/ 40032 h 1587478"/>
              <a:gd name="connsiteX22" fmla="*/ 2708030 w 12230100"/>
              <a:gd name="connsiteY22" fmla="*/ 31240 h 1587478"/>
              <a:gd name="connsiteX23" fmla="*/ 2971800 w 12230100"/>
              <a:gd name="connsiteY23" fmla="*/ 40032 h 1587478"/>
              <a:gd name="connsiteX24" fmla="*/ 3086100 w 12230100"/>
              <a:gd name="connsiteY24" fmla="*/ 57616 h 1587478"/>
              <a:gd name="connsiteX25" fmla="*/ 3385038 w 12230100"/>
              <a:gd name="connsiteY25" fmla="*/ 66409 h 1587478"/>
              <a:gd name="connsiteX26" fmla="*/ 3596054 w 12230100"/>
              <a:gd name="connsiteY26" fmla="*/ 40032 h 1587478"/>
              <a:gd name="connsiteX27" fmla="*/ 3736730 w 12230100"/>
              <a:gd name="connsiteY27" fmla="*/ 48824 h 1587478"/>
              <a:gd name="connsiteX28" fmla="*/ 4070838 w 12230100"/>
              <a:gd name="connsiteY28" fmla="*/ 66409 h 1587478"/>
              <a:gd name="connsiteX29" fmla="*/ 4844561 w 12230100"/>
              <a:gd name="connsiteY29" fmla="*/ 251047 h 1587478"/>
              <a:gd name="connsiteX30" fmla="*/ 5161084 w 12230100"/>
              <a:gd name="connsiteY30" fmla="*/ 303801 h 1587478"/>
              <a:gd name="connsiteX31" fmla="*/ 5442438 w 12230100"/>
              <a:gd name="connsiteY31" fmla="*/ 321386 h 1587478"/>
              <a:gd name="connsiteX32" fmla="*/ 5926015 w 12230100"/>
              <a:gd name="connsiteY32" fmla="*/ 303801 h 1587478"/>
              <a:gd name="connsiteX33" fmla="*/ 6128238 w 12230100"/>
              <a:gd name="connsiteY33" fmla="*/ 268632 h 1587478"/>
              <a:gd name="connsiteX34" fmla="*/ 6646984 w 12230100"/>
              <a:gd name="connsiteY34" fmla="*/ 224670 h 1587478"/>
              <a:gd name="connsiteX35" fmla="*/ 7174523 w 12230100"/>
              <a:gd name="connsiteY35" fmla="*/ 242255 h 1587478"/>
              <a:gd name="connsiteX36" fmla="*/ 7517423 w 12230100"/>
              <a:gd name="connsiteY36" fmla="*/ 268632 h 1587478"/>
              <a:gd name="connsiteX37" fmla="*/ 7825154 w 12230100"/>
              <a:gd name="connsiteY37" fmla="*/ 286216 h 1587478"/>
              <a:gd name="connsiteX38" fmla="*/ 8255977 w 12230100"/>
              <a:gd name="connsiteY38" fmla="*/ 277424 h 1587478"/>
              <a:gd name="connsiteX39" fmla="*/ 8695592 w 12230100"/>
              <a:gd name="connsiteY39" fmla="*/ 233463 h 1587478"/>
              <a:gd name="connsiteX40" fmla="*/ 9231923 w 12230100"/>
              <a:gd name="connsiteY40" fmla="*/ 198293 h 1587478"/>
              <a:gd name="connsiteX41" fmla="*/ 9601200 w 12230100"/>
              <a:gd name="connsiteY41" fmla="*/ 189501 h 1587478"/>
              <a:gd name="connsiteX42" fmla="*/ 10498015 w 12230100"/>
              <a:gd name="connsiteY42" fmla="*/ 171916 h 1587478"/>
              <a:gd name="connsiteX43" fmla="*/ 10621107 w 12230100"/>
              <a:gd name="connsiteY43" fmla="*/ 163124 h 1587478"/>
              <a:gd name="connsiteX44" fmla="*/ 10928838 w 12230100"/>
              <a:gd name="connsiteY44" fmla="*/ 154332 h 1587478"/>
              <a:gd name="connsiteX45" fmla="*/ 11254154 w 12230100"/>
              <a:gd name="connsiteY45" fmla="*/ 83993 h 1587478"/>
              <a:gd name="connsiteX46" fmla="*/ 11386038 w 12230100"/>
              <a:gd name="connsiteY46" fmla="*/ 75201 h 1587478"/>
              <a:gd name="connsiteX47" fmla="*/ 11597054 w 12230100"/>
              <a:gd name="connsiteY47" fmla="*/ 57616 h 1587478"/>
              <a:gd name="connsiteX48" fmla="*/ 11772900 w 12230100"/>
              <a:gd name="connsiteY48" fmla="*/ 66409 h 1587478"/>
              <a:gd name="connsiteX49" fmla="*/ 11895992 w 12230100"/>
              <a:gd name="connsiteY49" fmla="*/ 83993 h 1587478"/>
              <a:gd name="connsiteX50" fmla="*/ 11966330 w 12230100"/>
              <a:gd name="connsiteY50" fmla="*/ 92786 h 1587478"/>
              <a:gd name="connsiteX51" fmla="*/ 12142177 w 12230100"/>
              <a:gd name="connsiteY51" fmla="*/ 83993 h 1587478"/>
              <a:gd name="connsiteX52" fmla="*/ 12230100 w 12230100"/>
              <a:gd name="connsiteY52" fmla="*/ 75201 h 1587478"/>
              <a:gd name="connsiteX53" fmla="*/ 12221307 w 12230100"/>
              <a:gd name="connsiteY53" fmla="*/ 1587478 h 1587478"/>
              <a:gd name="connsiteX54" fmla="*/ 8792 w 12230100"/>
              <a:gd name="connsiteY54" fmla="*/ 1587478 h 1587478"/>
              <a:gd name="connsiteX55" fmla="*/ 0 w 12230100"/>
              <a:gd name="connsiteY55" fmla="*/ 57616 h 158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30100" h="1587478">
                <a:moveTo>
                  <a:pt x="0" y="57616"/>
                </a:moveTo>
                <a:lnTo>
                  <a:pt x="0" y="57616"/>
                </a:lnTo>
                <a:cubicBezTo>
                  <a:pt x="26377" y="60547"/>
                  <a:pt x="53383" y="59972"/>
                  <a:pt x="79130" y="66409"/>
                </a:cubicBezTo>
                <a:cubicBezTo>
                  <a:pt x="137566" y="81018"/>
                  <a:pt x="74128" y="94452"/>
                  <a:pt x="131884" y="75201"/>
                </a:cubicBezTo>
                <a:cubicBezTo>
                  <a:pt x="143607" y="78132"/>
                  <a:pt x="154970" y="83993"/>
                  <a:pt x="167054" y="83993"/>
                </a:cubicBezTo>
                <a:cubicBezTo>
                  <a:pt x="193696" y="83993"/>
                  <a:pt x="251237" y="73102"/>
                  <a:pt x="281354" y="66409"/>
                </a:cubicBezTo>
                <a:cubicBezTo>
                  <a:pt x="293150" y="63788"/>
                  <a:pt x="304453" y="58191"/>
                  <a:pt x="316523" y="57616"/>
                </a:cubicBezTo>
                <a:cubicBezTo>
                  <a:pt x="427804" y="52317"/>
                  <a:pt x="539261" y="51755"/>
                  <a:pt x="650630" y="48824"/>
                </a:cubicBezTo>
                <a:cubicBezTo>
                  <a:pt x="757701" y="30980"/>
                  <a:pt x="679064" y="40130"/>
                  <a:pt x="861646" y="48824"/>
                </a:cubicBezTo>
                <a:lnTo>
                  <a:pt x="1072661" y="57616"/>
                </a:lnTo>
                <a:cubicBezTo>
                  <a:pt x="1101969" y="60547"/>
                  <a:pt x="1131145" y="67359"/>
                  <a:pt x="1160584" y="66409"/>
                </a:cubicBezTo>
                <a:cubicBezTo>
                  <a:pt x="1366931" y="59753"/>
                  <a:pt x="1283097" y="55349"/>
                  <a:pt x="1397977" y="40032"/>
                </a:cubicBezTo>
                <a:cubicBezTo>
                  <a:pt x="1424283" y="36525"/>
                  <a:pt x="1450730" y="34171"/>
                  <a:pt x="1477107" y="31240"/>
                </a:cubicBezTo>
                <a:cubicBezTo>
                  <a:pt x="1512276" y="22448"/>
                  <a:pt x="1550925" y="-12742"/>
                  <a:pt x="1582615" y="4863"/>
                </a:cubicBezTo>
                <a:cubicBezTo>
                  <a:pt x="1608992" y="19517"/>
                  <a:pt x="1634349" y="36179"/>
                  <a:pt x="1661746" y="48824"/>
                </a:cubicBezTo>
                <a:cubicBezTo>
                  <a:pt x="1672408" y="53745"/>
                  <a:pt x="1733304" y="64516"/>
                  <a:pt x="1740877" y="66409"/>
                </a:cubicBezTo>
                <a:cubicBezTo>
                  <a:pt x="1761576" y="71584"/>
                  <a:pt x="1781227" y="81547"/>
                  <a:pt x="1802423" y="83993"/>
                </a:cubicBezTo>
                <a:cubicBezTo>
                  <a:pt x="1877138" y="92614"/>
                  <a:pt x="2272259" y="101437"/>
                  <a:pt x="2277207" y="101578"/>
                </a:cubicBezTo>
                <a:cubicBezTo>
                  <a:pt x="2303584" y="98647"/>
                  <a:pt x="2330160" y="97149"/>
                  <a:pt x="2356338" y="92786"/>
                </a:cubicBezTo>
                <a:cubicBezTo>
                  <a:pt x="2382991" y="88344"/>
                  <a:pt x="2409167" y="81390"/>
                  <a:pt x="2435469" y="75201"/>
                </a:cubicBezTo>
                <a:cubicBezTo>
                  <a:pt x="2458994" y="69666"/>
                  <a:pt x="2481968" y="61589"/>
                  <a:pt x="2505807" y="57616"/>
                </a:cubicBezTo>
                <a:cubicBezTo>
                  <a:pt x="2552421" y="49847"/>
                  <a:pt x="2599702" y="46715"/>
                  <a:pt x="2646484" y="40032"/>
                </a:cubicBezTo>
                <a:lnTo>
                  <a:pt x="2708030" y="31240"/>
                </a:lnTo>
                <a:cubicBezTo>
                  <a:pt x="2795953" y="34171"/>
                  <a:pt x="2884041" y="33910"/>
                  <a:pt x="2971800" y="40032"/>
                </a:cubicBezTo>
                <a:cubicBezTo>
                  <a:pt x="3010255" y="42715"/>
                  <a:pt x="3047630" y="55160"/>
                  <a:pt x="3086100" y="57616"/>
                </a:cubicBezTo>
                <a:cubicBezTo>
                  <a:pt x="3185587" y="63966"/>
                  <a:pt x="3285392" y="63478"/>
                  <a:pt x="3385038" y="66409"/>
                </a:cubicBezTo>
                <a:cubicBezTo>
                  <a:pt x="3466034" y="51682"/>
                  <a:pt x="3511260" y="40032"/>
                  <a:pt x="3596054" y="40032"/>
                </a:cubicBezTo>
                <a:cubicBezTo>
                  <a:pt x="3643037" y="40032"/>
                  <a:pt x="3689819" y="46218"/>
                  <a:pt x="3736730" y="48824"/>
                </a:cubicBezTo>
                <a:lnTo>
                  <a:pt x="4070838" y="66409"/>
                </a:lnTo>
                <a:cubicBezTo>
                  <a:pt x="4287429" y="120557"/>
                  <a:pt x="4607291" y="205687"/>
                  <a:pt x="4844561" y="251047"/>
                </a:cubicBezTo>
                <a:cubicBezTo>
                  <a:pt x="4949621" y="271132"/>
                  <a:pt x="5054854" y="291303"/>
                  <a:pt x="5161084" y="303801"/>
                </a:cubicBezTo>
                <a:cubicBezTo>
                  <a:pt x="5254408" y="314780"/>
                  <a:pt x="5348653" y="315524"/>
                  <a:pt x="5442438" y="321386"/>
                </a:cubicBezTo>
                <a:cubicBezTo>
                  <a:pt x="5603630" y="315524"/>
                  <a:pt x="5765191" y="316172"/>
                  <a:pt x="5926015" y="303801"/>
                </a:cubicBezTo>
                <a:cubicBezTo>
                  <a:pt x="5994233" y="298553"/>
                  <a:pt x="6060454" y="277936"/>
                  <a:pt x="6128238" y="268632"/>
                </a:cubicBezTo>
                <a:cubicBezTo>
                  <a:pt x="6325557" y="241549"/>
                  <a:pt x="6445828" y="237648"/>
                  <a:pt x="6646984" y="224670"/>
                </a:cubicBezTo>
                <a:lnTo>
                  <a:pt x="7174523" y="242255"/>
                </a:lnTo>
                <a:cubicBezTo>
                  <a:pt x="7289015" y="248037"/>
                  <a:pt x="7403046" y="260904"/>
                  <a:pt x="7517423" y="268632"/>
                </a:cubicBezTo>
                <a:cubicBezTo>
                  <a:pt x="7619934" y="275558"/>
                  <a:pt x="7722577" y="280355"/>
                  <a:pt x="7825154" y="286216"/>
                </a:cubicBezTo>
                <a:cubicBezTo>
                  <a:pt x="7968762" y="283285"/>
                  <a:pt x="8112457" y="283242"/>
                  <a:pt x="8255977" y="277424"/>
                </a:cubicBezTo>
                <a:cubicBezTo>
                  <a:pt x="8466242" y="268900"/>
                  <a:pt x="8486236" y="253594"/>
                  <a:pt x="8695592" y="233463"/>
                </a:cubicBezTo>
                <a:cubicBezTo>
                  <a:pt x="8798658" y="223553"/>
                  <a:pt x="9147983" y="201606"/>
                  <a:pt x="9231923" y="198293"/>
                </a:cubicBezTo>
                <a:cubicBezTo>
                  <a:pt x="9354954" y="193436"/>
                  <a:pt x="9478099" y="192066"/>
                  <a:pt x="9601200" y="189501"/>
                </a:cubicBezTo>
                <a:lnTo>
                  <a:pt x="10498015" y="171916"/>
                </a:lnTo>
                <a:cubicBezTo>
                  <a:pt x="10539046" y="168985"/>
                  <a:pt x="10580006" y="164802"/>
                  <a:pt x="10621107" y="163124"/>
                </a:cubicBezTo>
                <a:cubicBezTo>
                  <a:pt x="10723640" y="158939"/>
                  <a:pt x="10826641" y="163623"/>
                  <a:pt x="10928838" y="154332"/>
                </a:cubicBezTo>
                <a:cubicBezTo>
                  <a:pt x="11070881" y="141419"/>
                  <a:pt x="11118417" y="105202"/>
                  <a:pt x="11254154" y="83993"/>
                </a:cubicBezTo>
                <a:cubicBezTo>
                  <a:pt x="11297685" y="77191"/>
                  <a:pt x="11342091" y="78340"/>
                  <a:pt x="11386038" y="75201"/>
                </a:cubicBezTo>
                <a:cubicBezTo>
                  <a:pt x="11491294" y="67683"/>
                  <a:pt x="11497287" y="66686"/>
                  <a:pt x="11597054" y="57616"/>
                </a:cubicBezTo>
                <a:cubicBezTo>
                  <a:pt x="11655669" y="60547"/>
                  <a:pt x="11714361" y="62228"/>
                  <a:pt x="11772900" y="66409"/>
                </a:cubicBezTo>
                <a:cubicBezTo>
                  <a:pt x="11828505" y="70381"/>
                  <a:pt x="11844394" y="76622"/>
                  <a:pt x="11895992" y="83993"/>
                </a:cubicBezTo>
                <a:cubicBezTo>
                  <a:pt x="11919383" y="87335"/>
                  <a:pt x="11942884" y="89855"/>
                  <a:pt x="11966330" y="92786"/>
                </a:cubicBezTo>
                <a:cubicBezTo>
                  <a:pt x="12024946" y="89855"/>
                  <a:pt x="12083637" y="88174"/>
                  <a:pt x="12142177" y="83993"/>
                </a:cubicBezTo>
                <a:cubicBezTo>
                  <a:pt x="12275441" y="74474"/>
                  <a:pt x="12174719" y="75201"/>
                  <a:pt x="12230100" y="75201"/>
                </a:cubicBezTo>
                <a:lnTo>
                  <a:pt x="12221307" y="1587478"/>
                </a:lnTo>
                <a:lnTo>
                  <a:pt x="8792" y="1587478"/>
                </a:lnTo>
                <a:cubicBezTo>
                  <a:pt x="5861" y="1077524"/>
                  <a:pt x="2931" y="567570"/>
                  <a:pt x="0" y="57616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9FE1777-81C2-4E60-964D-51577A53E55C}"/>
              </a:ext>
            </a:extLst>
          </p:cNvPr>
          <p:cNvSpPr/>
          <p:nvPr/>
        </p:nvSpPr>
        <p:spPr>
          <a:xfrm>
            <a:off x="4897316" y="628811"/>
            <a:ext cx="6032978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044CDFA0-C1A8-485B-9597-E99E04022E4E}"/>
              </a:ext>
            </a:extLst>
          </p:cNvPr>
          <p:cNvSpPr/>
          <p:nvPr/>
        </p:nvSpPr>
        <p:spPr>
          <a:xfrm>
            <a:off x="1005267" y="678350"/>
            <a:ext cx="5017464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8DC70FE0-3189-47B2-A656-C6AF342A63EB}"/>
              </a:ext>
            </a:extLst>
          </p:cNvPr>
          <p:cNvSpPr/>
          <p:nvPr/>
        </p:nvSpPr>
        <p:spPr>
          <a:xfrm>
            <a:off x="2248631" y="1520044"/>
            <a:ext cx="6809643" cy="13478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AF1D5119-C0C7-4DD7-AB18-01CF9F314B2E}"/>
              </a:ext>
            </a:extLst>
          </p:cNvPr>
          <p:cNvSpPr/>
          <p:nvPr/>
        </p:nvSpPr>
        <p:spPr>
          <a:xfrm>
            <a:off x="5653454" y="4475284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олнце 10">
            <a:extLst>
              <a:ext uri="{FF2B5EF4-FFF2-40B4-BE49-F238E27FC236}">
                <a16:creationId xmlns:a16="http://schemas.microsoft.com/office/drawing/2014/main" id="{A40C334A-58D3-42A3-B4F9-F6E7F49C7807}"/>
              </a:ext>
            </a:extLst>
          </p:cNvPr>
          <p:cNvSpPr/>
          <p:nvPr/>
        </p:nvSpPr>
        <p:spPr>
          <a:xfrm>
            <a:off x="5196426" y="4036321"/>
            <a:ext cx="1831903" cy="1673162"/>
          </a:xfrm>
          <a:prstGeom prst="sun">
            <a:avLst/>
          </a:prstGeom>
          <a:solidFill>
            <a:srgbClr val="F509B7"/>
          </a:solidFill>
          <a:ln>
            <a:solidFill>
              <a:srgbClr val="F5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A21939B-DF2E-46AE-9769-B56C2D3BEDFD}"/>
              </a:ext>
            </a:extLst>
          </p:cNvPr>
          <p:cNvSpPr/>
          <p:nvPr/>
        </p:nvSpPr>
        <p:spPr>
          <a:xfrm>
            <a:off x="9822042" y="4435461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олнце 12">
            <a:extLst>
              <a:ext uri="{FF2B5EF4-FFF2-40B4-BE49-F238E27FC236}">
                <a16:creationId xmlns:a16="http://schemas.microsoft.com/office/drawing/2014/main" id="{A11F8DE8-ED40-4DF6-A959-EA37B2ED00FF}"/>
              </a:ext>
            </a:extLst>
          </p:cNvPr>
          <p:cNvSpPr/>
          <p:nvPr/>
        </p:nvSpPr>
        <p:spPr>
          <a:xfrm>
            <a:off x="9365014" y="3996498"/>
            <a:ext cx="1831903" cy="167316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блачко с текстом: овальное 13">
            <a:extLst>
              <a:ext uri="{FF2B5EF4-FFF2-40B4-BE49-F238E27FC236}">
                <a16:creationId xmlns:a16="http://schemas.microsoft.com/office/drawing/2014/main" id="{BA9DE9AA-6D84-4A3C-BE6F-2C3D992F0FAA}"/>
              </a:ext>
            </a:extLst>
          </p:cNvPr>
          <p:cNvSpPr/>
          <p:nvPr/>
        </p:nvSpPr>
        <p:spPr>
          <a:xfrm>
            <a:off x="1206011" y="4123082"/>
            <a:ext cx="914400" cy="795237"/>
          </a:xfrm>
          <a:prstGeom prst="wedgeEllipseCallout">
            <a:avLst>
              <a:gd name="adj1" fmla="val -1603"/>
              <a:gd name="adj2" fmla="val 17990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олнце 14">
            <a:extLst>
              <a:ext uri="{FF2B5EF4-FFF2-40B4-BE49-F238E27FC236}">
                <a16:creationId xmlns:a16="http://schemas.microsoft.com/office/drawing/2014/main" id="{20112F5B-88DE-43A7-8B36-7F8B10D926B6}"/>
              </a:ext>
            </a:extLst>
          </p:cNvPr>
          <p:cNvSpPr/>
          <p:nvPr/>
        </p:nvSpPr>
        <p:spPr>
          <a:xfrm>
            <a:off x="747260" y="3684120"/>
            <a:ext cx="1831903" cy="1673162"/>
          </a:xfrm>
          <a:prstGeom prst="sun">
            <a:avLst/>
          </a:prstGeom>
          <a:solidFill>
            <a:srgbClr val="E31D72"/>
          </a:solidFill>
          <a:ln>
            <a:solidFill>
              <a:srgbClr val="E31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574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Анисимов</dc:creator>
  <cp:lastModifiedBy>Вячеслав Анисимов</cp:lastModifiedBy>
  <cp:revision>6</cp:revision>
  <dcterms:created xsi:type="dcterms:W3CDTF">2024-04-24T13:39:54Z</dcterms:created>
  <dcterms:modified xsi:type="dcterms:W3CDTF">2024-04-24T14:18:59Z</dcterms:modified>
</cp:coreProperties>
</file>