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82" y="381000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6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6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" y="3675533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96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2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9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249433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2249433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73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1078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5" y="1109162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17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27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6" y="308285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82" y="360255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6" y="440121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9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4524CF6-1E32-4885-A08B-EC7318229DB1}" type="datetimeFigureOut">
              <a:rPr lang="ru-RU" smtClean="0"/>
              <a:pPr/>
              <a:t>16.11.2022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39F87D-F9C3-4BF6-B124-0A6913C035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Анисимов 21ИСС1</a:t>
            </a:r>
          </a:p>
        </p:txBody>
      </p:sp>
      <p:pic>
        <p:nvPicPr>
          <p:cNvPr id="1026" name="Picture 2" descr="https://sun4-10.userapi.com/s/v1/ig2/EYCFGAmYf8AvjIwhhevbkRrx_E8DxdoRfnUWWVPMTZLGV093Y1sOirkDyb1UMg95mdQf8BnCMm6f-GrzfnId7C_4.jpg?size=200x200&amp;quality=96&amp;crop=0,0,1080,1080&amp;ava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0565" y="5936566"/>
            <a:ext cx="921435" cy="921434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857" y="1945685"/>
            <a:ext cx="3408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Маркетинг</a:t>
            </a:r>
          </a:p>
        </p:txBody>
      </p:sp>
      <p:sp>
        <p:nvSpPr>
          <p:cNvPr id="34818" name="AutoShape 2" descr="https://reedr.ru/wp-content/uploads/2020/02/mac_linux_windows_banner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5D18BD-131D-4DD4-8D97-F7597CD0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8" y="3067472"/>
            <a:ext cx="4806328" cy="22050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2054" y="1754945"/>
            <a:ext cx="5663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Определение маркетинга</a:t>
            </a:r>
          </a:p>
        </p:txBody>
      </p:sp>
      <p:sp>
        <p:nvSpPr>
          <p:cNvPr id="21506" name="AutoShape 2" descr="https://reedr.ru/wp-content/uploads/2020/02/mac_linux_windows_banner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A209A4-5844-451D-B33E-A5248F72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54" y="2617948"/>
            <a:ext cx="4514215" cy="26743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301" y="1795054"/>
            <a:ext cx="5312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Виды продвижения ПО</a:t>
            </a:r>
          </a:p>
        </p:txBody>
      </p:sp>
      <p:pic>
        <p:nvPicPr>
          <p:cNvPr id="1026" name="Picture 2" descr="C:\Users\User\Desktop\Славино\Vjynf;\vbdjk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6691" y="2744495"/>
            <a:ext cx="3169794" cy="2943225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480" y="1767741"/>
            <a:ext cx="5936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Тест по математике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CAA4C7-C472-4649-93C3-A78E80E8C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1"/>
          <a:stretch/>
        </p:blipFill>
        <p:spPr>
          <a:xfrm>
            <a:off x="4765964" y="3000372"/>
            <a:ext cx="3089564" cy="24446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0478" y="1781596"/>
            <a:ext cx="3244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Шаблон теста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 l="1764" t="38221" r="75159" b="11294"/>
          <a:stretch>
            <a:fillRect/>
          </a:stretch>
        </p:blipFill>
        <p:spPr bwMode="auto">
          <a:xfrm>
            <a:off x="4862944" y="2571745"/>
            <a:ext cx="2604655" cy="306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5953" y="1795450"/>
            <a:ext cx="5209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Создание анкеты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  <p:pic>
        <p:nvPicPr>
          <p:cNvPr id="30722" name="Picture 2" descr="https://syntechextrusions.co.uk/ebaytemplate2018/Images/instructio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2291" y="2684542"/>
            <a:ext cx="5126182" cy="27961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1023" y="1698468"/>
            <a:ext cx="9098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Основные принципы построения анкеты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  <p:sp>
        <p:nvSpPr>
          <p:cNvPr id="2050" name="AutoShape 2" descr="https://www.promnagrev.ru/images/companies/1/ank.jpg?15770963528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www.promnagrev.ru/images/companies/1/ank.jpg?15770963528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https://www.promnagrev.ru/images/companies/1/ank.jpg?15770963528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https://cdn-icons-png.flaticon.com/512/429/4291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9029" y="2479964"/>
            <a:ext cx="3214253" cy="3214254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1604" y="1767741"/>
            <a:ext cx="4668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Создание опросника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/>
          <a:srcRect l="26120" t="11836" r="37707" b="7955"/>
          <a:stretch>
            <a:fillRect/>
          </a:stretch>
        </p:blipFill>
        <p:spPr bwMode="auto">
          <a:xfrm>
            <a:off x="4793674" y="2739052"/>
            <a:ext cx="2937162" cy="366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6623" y="1767741"/>
            <a:ext cx="3562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Создание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  <p:pic>
        <p:nvPicPr>
          <p:cNvPr id="29698" name="Picture 2" descr="https://t4.ftcdn.net/jpg/04/20/48/11/360_F_420481117_tMv2h5YPzMwtuGYKpvcq1bMCumtu1s5l.jpg"/>
          <p:cNvPicPr>
            <a:picLocks noChangeAspect="1" noChangeArrowheads="1"/>
          </p:cNvPicPr>
          <p:nvPr/>
        </p:nvPicPr>
        <p:blipFill>
          <a:blip r:embed="rId3"/>
          <a:srcRect l="35230" t="11358" r="35734" b="25324"/>
          <a:stretch>
            <a:fillRect/>
          </a:stretch>
        </p:blipFill>
        <p:spPr bwMode="auto">
          <a:xfrm>
            <a:off x="4904509" y="2604655"/>
            <a:ext cx="2854035" cy="350079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D0F70D-498D-43A8-8DB0-EC56A563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7" y="2107047"/>
            <a:ext cx="5090143" cy="382935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320D3B-3F8B-41D2-B69B-5AE33072F56D}"/>
              </a:ext>
            </a:extLst>
          </p:cNvPr>
          <p:cNvSpPr/>
          <p:nvPr/>
        </p:nvSpPr>
        <p:spPr>
          <a:xfrm>
            <a:off x="3242045" y="1345985"/>
            <a:ext cx="5707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1FDD4C-3546-4125-A04F-F24EB1B3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3947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D77AF-3CF0-4271-AAC8-71114462E05B}"/>
              </a:ext>
            </a:extLst>
          </p:cNvPr>
          <p:cNvSpPr txBox="1"/>
          <p:nvPr/>
        </p:nvSpPr>
        <p:spPr>
          <a:xfrm>
            <a:off x="4169447" y="1598269"/>
            <a:ext cx="3853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 ПО.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051BC2-8DB8-49E6-95C4-9FF51EA2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4" y="2545106"/>
            <a:ext cx="4019551" cy="2714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EF72D-E99D-417E-9513-8B7A2CE697F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8601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D77AF-3CF0-4271-AAC8-71114462E05B}"/>
              </a:ext>
            </a:extLst>
          </p:cNvPr>
          <p:cNvSpPr txBox="1"/>
          <p:nvPr/>
        </p:nvSpPr>
        <p:spPr>
          <a:xfrm>
            <a:off x="3054814" y="1496926"/>
            <a:ext cx="608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подготовки программ при разработке.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4EFEBF-EF6E-4972-A9FF-28B5F9CB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61" y="2475089"/>
            <a:ext cx="5441275" cy="27442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3F3778-865B-4E7C-A00B-AAD1938C4DF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66171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D77AF-3CF0-4271-AAC8-71114462E05B}"/>
              </a:ext>
            </a:extLst>
          </p:cNvPr>
          <p:cNvSpPr txBox="1"/>
          <p:nvPr/>
        </p:nvSpPr>
        <p:spPr>
          <a:xfrm>
            <a:off x="1949622" y="1247534"/>
            <a:ext cx="798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 отличиями языка высокого уровня от остальных.</a:t>
            </a:r>
          </a:p>
        </p:txBody>
      </p:sp>
      <p:sp>
        <p:nvSpPr>
          <p:cNvPr id="4" name="AutoShape 2" descr="АО ВНИИнефть Программное обеспечение технологии системного воздействия на  пласт (ПО «СВП»)">
            <a:extLst>
              <a:ext uri="{FF2B5EF4-FFF2-40B4-BE49-F238E27FC236}">
                <a16:creationId xmlns:a16="http://schemas.microsoft.com/office/drawing/2014/main" id="{0511507D-2AE2-4F40-8CF1-952BBA0DD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2B4F79-D770-4D7D-8555-BD24C5EC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76" y="1980065"/>
            <a:ext cx="4747448" cy="36304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6022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3041" y="1544979"/>
            <a:ext cx="492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Операционные системы</a:t>
            </a:r>
          </a:p>
        </p:txBody>
      </p:sp>
      <p:sp>
        <p:nvSpPr>
          <p:cNvPr id="34818" name="AutoShape 2" descr="https://reedr.ru/wp-content/uploads/2020/02/mac_linux_windows_banner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821" name="Picture 5" descr="C:\Users\User\Desktop\Славино\Vjynf;\vbdjk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1263" y="2991775"/>
            <a:ext cx="5509474" cy="2484896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3174" y="1908964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Виды операционных систем</a:t>
            </a:r>
          </a:p>
        </p:txBody>
      </p:sp>
      <p:sp>
        <p:nvSpPr>
          <p:cNvPr id="21506" name="AutoShape 2" descr="https://reedr.ru/wp-content/uploads/2020/02/mac_linux_windows_banner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508" name="Picture 4" descr="https://jvcvideo.ru/upload/medialibrary/f20/ne013ib7xhi0mbyjl01spejxp3a2c53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7939" y="3071950"/>
            <a:ext cx="5327693" cy="2110297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985" y="1585680"/>
            <a:ext cx="7817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Ошибки в операционных системах</a:t>
            </a:r>
          </a:p>
        </p:txBody>
      </p:sp>
      <p:pic>
        <p:nvPicPr>
          <p:cNvPr id="18433" name="Picture 1" descr="C:\Users\User\Desktop\Славино\Vjynf;\vbdjkf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32" y="2571747"/>
            <a:ext cx="5619789" cy="3293229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7188" y="1557757"/>
            <a:ext cx="5103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Режим совместимости</a:t>
            </a:r>
          </a:p>
        </p:txBody>
      </p:sp>
      <p:pic>
        <p:nvPicPr>
          <p:cNvPr id="17409" name="Picture 1" descr="C:\Users\User\Desktop\Славино\Vjynf;\vbdjk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2936" y="2571746"/>
            <a:ext cx="2895610" cy="3316436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6A84A8-F10F-4DD5-AA8F-D636BF4A82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0400" y="5936400"/>
            <a:ext cx="921600" cy="921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Другая 1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647E66"/>
      </a:accent1>
      <a:accent2>
        <a:srgbClr val="43754D"/>
      </a:accent2>
      <a:accent3>
        <a:srgbClr val="539760"/>
      </a:accent3>
      <a:accent4>
        <a:srgbClr val="43AB5C"/>
      </a:accent4>
      <a:accent5>
        <a:srgbClr val="2CD460"/>
      </a:accent5>
      <a:accent6>
        <a:srgbClr val="18E876"/>
      </a:accent6>
      <a:hlink>
        <a:srgbClr val="FFFFFF"/>
      </a:hlink>
      <a:folHlink>
        <a:srgbClr val="FFFFFF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137</TotalTime>
  <Words>56</Words>
  <Application>Microsoft Office PowerPoint</Application>
  <PresentationFormat>Широкоэкранный</PresentationFormat>
  <Paragraphs>19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Georgia</vt:lpstr>
      <vt:lpstr>Times New Roman</vt:lpstr>
      <vt:lpstr>Trebuchet MS</vt:lpstr>
      <vt:lpstr>Wingdings 2</vt:lpstr>
      <vt:lpstr>Городская</vt:lpstr>
      <vt:lpstr>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Анисимов Вячеслав Артемович</dc:creator>
  <cp:lastModifiedBy>Анисимов Вячеслав Артемович</cp:lastModifiedBy>
  <cp:revision>15</cp:revision>
  <dcterms:created xsi:type="dcterms:W3CDTF">2022-10-12T07:28:53Z</dcterms:created>
  <dcterms:modified xsi:type="dcterms:W3CDTF">2022-11-16T08:02:31Z</dcterms:modified>
</cp:coreProperties>
</file>