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1571612"/>
            <a:ext cx="7289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Операционные системы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s://sun4-10.userapi.com/s/v1/ig2/EYCFGAmYf8AvjIwhhevbkRrx_E8DxdoRfnUWWVPMTZLGV093Y1sOirkDyb1UMg95mdQf8BnCMm6f-GrzfnId7C_4.jpg?size=200x200&amp;quality=96&amp;crop=0,0,1080,1080&amp;ava=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900" y="5857900"/>
            <a:ext cx="1000100" cy="1000100"/>
          </a:xfrm>
          <a:prstGeom prst="rect">
            <a:avLst/>
          </a:prstGeom>
          <a:noFill/>
        </p:spPr>
      </p:pic>
      <p:sp>
        <p:nvSpPr>
          <p:cNvPr id="34818" name="AutoShape 2" descr="https://reedr.ru/wp-content/uploads/2020/02/mac_linux_windows_bann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4821" name="Picture 5" descr="C:\Users\User\Desktop\Славино\Vjynf;\vbdjkf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714620"/>
            <a:ext cx="6096000" cy="32194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14810" y="6143644"/>
            <a:ext cx="4001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Анисимов Вячеслав 21ИСС1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1571612"/>
            <a:ext cx="6365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Виды операционных систем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s://sun4-10.userapi.com/s/v1/ig2/EYCFGAmYf8AvjIwhhevbkRrx_E8DxdoRfnUWWVPMTZLGV093Y1sOirkDyb1UMg95mdQf8BnCMm6f-GrzfnId7C_4.jpg?size=200x200&amp;quality=96&amp;crop=0,0,1080,1080&amp;ava=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900" y="5857900"/>
            <a:ext cx="1000100" cy="1000100"/>
          </a:xfrm>
          <a:prstGeom prst="rect">
            <a:avLst/>
          </a:prstGeom>
          <a:noFill/>
        </p:spPr>
      </p:pic>
      <p:sp>
        <p:nvSpPr>
          <p:cNvPr id="21506" name="AutoShape 2" descr="https://reedr.ru/wp-content/uploads/2020/02/mac_linux_windows_bann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1508" name="Picture 4" descr="https://jvcvideo.ru/upload/medialibrary/f20/ne013ib7xhi0mbyjl01spejxp3a2c53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857496"/>
            <a:ext cx="5019675" cy="2333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571612"/>
            <a:ext cx="7817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Ошибки в операционных системах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s://sun4-10.userapi.com/s/v1/ig2/EYCFGAmYf8AvjIwhhevbkRrx_E8DxdoRfnUWWVPMTZLGV093Y1sOirkDyb1UMg95mdQf8BnCMm6f-GrzfnId7C_4.jpg?size=200x200&amp;quality=96&amp;crop=0,0,1080,1080&amp;ava=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900" y="5857900"/>
            <a:ext cx="1000100" cy="1000100"/>
          </a:xfrm>
          <a:prstGeom prst="rect">
            <a:avLst/>
          </a:prstGeom>
          <a:noFill/>
        </p:spPr>
      </p:pic>
      <p:pic>
        <p:nvPicPr>
          <p:cNvPr id="18433" name="Picture 1" descr="C:\Users\User\Desktop\Славино\Vjynf;\vbdjkf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2571744"/>
            <a:ext cx="4214842" cy="32932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3108" y="1571612"/>
            <a:ext cx="5103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Режим совместимости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s://sun4-10.userapi.com/s/v1/ig2/EYCFGAmYf8AvjIwhhevbkRrx_E8DxdoRfnUWWVPMTZLGV093Y1sOirkDyb1UMg95mdQf8BnCMm6f-GrzfnId7C_4.jpg?size=200x200&amp;quality=96&amp;crop=0,0,1080,1080&amp;ava=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900" y="5857900"/>
            <a:ext cx="1000100" cy="1000100"/>
          </a:xfrm>
          <a:prstGeom prst="rect">
            <a:avLst/>
          </a:prstGeom>
          <a:noFill/>
        </p:spPr>
      </p:pic>
      <p:pic>
        <p:nvPicPr>
          <p:cNvPr id="17409" name="Picture 1" descr="C:\Users\User\Desktop\Славино\Vjynf;\vbdjkf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571744"/>
            <a:ext cx="2710202" cy="3433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Другая 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AD87F9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</TotalTime>
  <Words>14</Words>
  <PresentationFormat>Экран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Открытая</vt:lpstr>
      <vt:lpstr>Слайд 1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User</cp:lastModifiedBy>
  <cp:revision>6</cp:revision>
  <dcterms:modified xsi:type="dcterms:W3CDTF">2022-10-25T14:36:21Z</dcterms:modified>
</cp:coreProperties>
</file>