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714488"/>
            <a:ext cx="7698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Разработка программы</a:t>
            </a:r>
            <a:endParaRPr lang="ru-RU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sun4-10.userapi.com/s/v1/ig2/EYCFGAmYf8AvjIwhhevbkRrx_E8DxdoRfnUWWVPMTZLGV093Y1sOirkDyb1UMg95mdQf8BnCMm6f-GrzfnId7C_4.jpg?size=200x200&amp;quality=96&amp;crop=0,0,1080,1080&amp;ava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5857900"/>
            <a:ext cx="1000100" cy="10001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143372" y="6143644"/>
            <a:ext cx="400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Анисимов Вячеслав 21ИСС1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phonoteka.org/uploads/posts/2021-04/1618658440_8-phonoteka_org-p-programmnii-kod-fon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071810"/>
            <a:ext cx="3800496" cy="2533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546" y="1857364"/>
            <a:ext cx="4844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Создание программы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sun4-10.userapi.com/s/v1/ig2/EYCFGAmYf8AvjIwhhevbkRrx_E8DxdoRfnUWWVPMTZLGV093Y1sOirkDyb1UMg95mdQf8BnCMm6f-GrzfnId7C_4.jpg?size=200x200&amp;quality=96&amp;crop=0,0,1080,1080&amp;ava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5857900"/>
            <a:ext cx="1000100" cy="1000100"/>
          </a:xfrm>
          <a:prstGeom prst="rect">
            <a:avLst/>
          </a:prstGeom>
          <a:noFill/>
        </p:spPr>
      </p:pic>
      <p:pic>
        <p:nvPicPr>
          <p:cNvPr id="3" name="Picture 2" descr="https://phonoteka.org/uploads/posts/2021-04/1618658392_30-phonoteka_org-p-programmnii-kod-fon-4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857496"/>
            <a:ext cx="4584683" cy="3056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1928802"/>
            <a:ext cx="6193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Совместимость программы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sun4-10.userapi.com/s/v1/ig2/EYCFGAmYf8AvjIwhhevbkRrx_E8DxdoRfnUWWVPMTZLGV093Y1sOirkDyb1UMg95mdQf8BnCMm6f-GrzfnId7C_4.jpg?size=200x200&amp;quality=96&amp;crop=0,0,1080,1080&amp;ava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5857900"/>
            <a:ext cx="1000100" cy="1000100"/>
          </a:xfrm>
          <a:prstGeom prst="rect">
            <a:avLst/>
          </a:prstGeom>
          <a:noFill/>
        </p:spPr>
      </p:pic>
      <p:pic>
        <p:nvPicPr>
          <p:cNvPr id="3" name="Picture 2" descr="https://cache3.youla.io/files/images/780_780/5e/42/5e42c9752138bb159b22eb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928934"/>
            <a:ext cx="3975304" cy="31241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9</Words>
  <PresentationFormat>Экран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Поток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User</cp:lastModifiedBy>
  <cp:revision>6</cp:revision>
  <dcterms:modified xsi:type="dcterms:W3CDTF">2022-10-25T17:30:33Z</dcterms:modified>
</cp:coreProperties>
</file>