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handoutMasterIdLst>
    <p:handoutMasterId r:id="rId26"/>
  </p:handoutMasterIdLst>
  <p:sldIdLst>
    <p:sldId id="256" r:id="rId3"/>
    <p:sldId id="278"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5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handoutMaster" Target="handoutMasters/handoutMaster1.xml"/><Relationship Id="rId25" Type="http://schemas.openxmlformats.org/officeDocument/2006/relationships/notesMaster" Target="notesMasters/notesMaster1.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3">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4">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5">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4224FB92-E44D-4D71-A1C6-675D639E3D36}" type="doc">
      <dgm:prSet loTypeId="urn:microsoft.com/office/officeart/2016/7/layout/LinearBlockProcessNumbered" loCatId="process" qsTypeId="urn:microsoft.com/office/officeart/2005/8/quickstyle/simple1#2" qsCatId="simple" csTypeId="urn:microsoft.com/office/officeart/2005/8/colors/colorful1#1" csCatId="colorful"/>
      <dgm:spPr/>
      <dgm:t>
        <a:bodyPr/>
        <a:lstStyle/>
        <a:p>
          <a:endParaRPr lang="en-US"/>
        </a:p>
      </dgm:t>
    </dgm:pt>
    <dgm:pt modelId="{CA3CA183-5BB4-43DB-A1A0-13E1C533522E}">
      <dgm:prSet/>
      <dgm:spPr/>
      <dgm:t>
        <a:bodyPr/>
        <a:lstStyle/>
        <a:p>
          <a:r>
            <a:rPr lang="en-US">
              <a:latin typeface="Times New Roman" panose="02020603050405020304"/>
              <a:cs typeface="Times New Roman" panose="02020603050405020304"/>
            </a:rPr>
            <a:t>Roads are the dominant means of transportation in India today</a:t>
          </a:r>
        </a:p>
      </dgm:t>
    </dgm:pt>
    <dgm:pt modelId="{C7240519-8B7A-4E54-80FE-17BE6ADCC3C4}" cxnId="{224C0758-E7B1-4D23-9684-13104538B63A}" type="parTrans">
      <dgm:prSet/>
      <dgm:spPr/>
      <dgm:t>
        <a:bodyPr/>
        <a:lstStyle/>
        <a:p>
          <a:endParaRPr lang="en-US"/>
        </a:p>
      </dgm:t>
    </dgm:pt>
    <dgm:pt modelId="{0B58B16F-8848-47D1-845A-DA7E2A970CEF}" cxnId="{224C0758-E7B1-4D23-9684-13104538B63A}" type="sibTrans">
      <dgm:prSet phldrT="01" phldr="0"/>
      <dgm:spPr/>
      <dgm:t>
        <a:bodyPr/>
        <a:lstStyle/>
        <a:p>
          <a:r>
            <a:rPr lang="en-US"/>
            <a:t>01</a:t>
          </a:r>
        </a:p>
      </dgm:t>
    </dgm:pt>
    <dgm:pt modelId="{3953C17B-4791-49C2-AE71-16B6DE2F0489}">
      <dgm:prSet/>
      <dgm:spPr/>
      <dgm:t>
        <a:bodyPr/>
        <a:lstStyle/>
        <a:p>
          <a:r>
            <a:rPr lang="en-US">
              <a:latin typeface="Times New Roman" panose="02020603050405020304"/>
              <a:cs typeface="Times New Roman" panose="02020603050405020304"/>
            </a:rPr>
            <a:t>Pothole is a type of disruptions or disturbance in the surface of road way where a portion of the road material as broken away, leaving a hole</a:t>
          </a:r>
        </a:p>
      </dgm:t>
    </dgm:pt>
    <dgm:pt modelId="{E6EBAFD0-201C-4416-B52D-ECCAD662D055}" cxnId="{592F1040-9AA5-4A3C-AFAD-E3CEF8FA420B}" type="parTrans">
      <dgm:prSet/>
      <dgm:spPr/>
      <dgm:t>
        <a:bodyPr/>
        <a:lstStyle/>
        <a:p>
          <a:endParaRPr lang="en-US"/>
        </a:p>
      </dgm:t>
    </dgm:pt>
    <dgm:pt modelId="{24FA5727-313A-43C2-8AF0-210B1CBAA8A9}" cxnId="{592F1040-9AA5-4A3C-AFAD-E3CEF8FA420B}" type="sibTrans">
      <dgm:prSet phldrT="02" phldr="0"/>
      <dgm:spPr/>
      <dgm:t>
        <a:bodyPr/>
        <a:lstStyle/>
        <a:p>
          <a:r>
            <a:rPr lang="en-US"/>
            <a:t>02</a:t>
          </a:r>
        </a:p>
      </dgm:t>
    </dgm:pt>
    <dgm:pt modelId="{AF8C0A15-4BA3-41BE-A990-9723CFC9857E}">
      <dgm:prSet/>
      <dgm:spPr/>
      <dgm:t>
        <a:bodyPr/>
        <a:lstStyle/>
        <a:p>
          <a:r>
            <a:rPr lang="en-US">
              <a:latin typeface="Times New Roman" panose="02020603050405020304"/>
              <a:cs typeface="Times New Roman" panose="02020603050405020304"/>
            </a:rPr>
            <a:t>Also defined as cavity in a road surface having diameter of 150mm or more depth of 25mm and more</a:t>
          </a:r>
        </a:p>
      </dgm:t>
    </dgm:pt>
    <dgm:pt modelId="{6561D16C-BFC9-4020-A00B-CB62351B7FE0}" cxnId="{EA5BD4D9-FDF6-4AFF-A361-97745AF70647}" type="parTrans">
      <dgm:prSet/>
      <dgm:spPr/>
      <dgm:t>
        <a:bodyPr/>
        <a:lstStyle/>
        <a:p>
          <a:endParaRPr lang="en-US"/>
        </a:p>
      </dgm:t>
    </dgm:pt>
    <dgm:pt modelId="{1358A61B-0F14-476F-93D9-6D696889BDF2}" cxnId="{EA5BD4D9-FDF6-4AFF-A361-97745AF70647}" type="sibTrans">
      <dgm:prSet phldrT="03" phldr="0"/>
      <dgm:spPr/>
      <dgm:t>
        <a:bodyPr/>
        <a:lstStyle/>
        <a:p>
          <a:r>
            <a:rPr lang="en-US"/>
            <a:t>03</a:t>
          </a:r>
        </a:p>
      </dgm:t>
    </dgm:pt>
    <dgm:pt modelId="{9F1D89F4-C474-4D93-B35D-17C38D39A7DF}">
      <dgm:prSet/>
      <dgm:spPr/>
      <dgm:t>
        <a:bodyPr/>
        <a:lstStyle/>
        <a:p>
          <a:r>
            <a:rPr lang="en-US">
              <a:latin typeface="Times New Roman" panose="02020603050405020304"/>
              <a:cs typeface="Times New Roman" panose="02020603050405020304"/>
            </a:rPr>
            <a:t>Heavy rains and movement of vehicles are the main reason for the formation of potholes etc...</a:t>
          </a:r>
        </a:p>
      </dgm:t>
    </dgm:pt>
    <dgm:pt modelId="{45EA5994-70AA-4EFD-9CDB-F9D5A56EEFAE}" cxnId="{FBC71234-0A9F-4224-8567-B85852A49D52}" type="parTrans">
      <dgm:prSet/>
      <dgm:spPr/>
      <dgm:t>
        <a:bodyPr/>
        <a:lstStyle/>
        <a:p>
          <a:endParaRPr lang="en-US"/>
        </a:p>
      </dgm:t>
    </dgm:pt>
    <dgm:pt modelId="{5B26D46E-C6ED-45DA-BAC5-FD2E69A9F34D}" cxnId="{FBC71234-0A9F-4224-8567-B85852A49D52}" type="sibTrans">
      <dgm:prSet phldrT="04" phldr="0"/>
      <dgm:spPr/>
      <dgm:t>
        <a:bodyPr/>
        <a:lstStyle/>
        <a:p>
          <a:r>
            <a:rPr lang="en-US"/>
            <a:t>04</a:t>
          </a:r>
        </a:p>
      </dgm:t>
    </dgm:pt>
    <dgm:pt modelId="{33F32A4A-EB9A-4A09-B3AF-C220B52D05E1}" type="pres">
      <dgm:prSet presAssocID="{4224FB92-E44D-4D71-A1C6-675D639E3D36}" presName="Name0" presStyleCnt="0">
        <dgm:presLayoutVars>
          <dgm:animLvl val="lvl"/>
          <dgm:resizeHandles val="exact"/>
        </dgm:presLayoutVars>
      </dgm:prSet>
      <dgm:spPr/>
    </dgm:pt>
    <dgm:pt modelId="{54AE4CF9-1058-45AA-9A4C-153D3CF95B4B}" type="pres">
      <dgm:prSet presAssocID="{CA3CA183-5BB4-43DB-A1A0-13E1C533522E}" presName="compositeNode" presStyleCnt="0">
        <dgm:presLayoutVars>
          <dgm:bulletEnabled val="1"/>
        </dgm:presLayoutVars>
      </dgm:prSet>
      <dgm:spPr/>
    </dgm:pt>
    <dgm:pt modelId="{78DFAA5F-DC4D-40EE-9EF5-1532D03EBA06}" type="pres">
      <dgm:prSet presAssocID="{CA3CA183-5BB4-43DB-A1A0-13E1C533522E}" presName="bgRect" presStyleLbl="alignNode1" presStyleIdx="0" presStyleCnt="4"/>
      <dgm:spPr/>
    </dgm:pt>
    <dgm:pt modelId="{E7C09C8A-6D16-4D57-9B18-8F6C74E645EA}" type="pres">
      <dgm:prSet presAssocID="{0B58B16F-8848-47D1-845A-DA7E2A970CEF}" presName="sibTransNodeRect" presStyleLbl="alignNode1" presStyleIdx="0" presStyleCnt="4">
        <dgm:presLayoutVars>
          <dgm:chMax val="0"/>
          <dgm:bulletEnabled val="1"/>
        </dgm:presLayoutVars>
      </dgm:prSet>
      <dgm:spPr/>
    </dgm:pt>
    <dgm:pt modelId="{1E037FEB-4839-463A-9A81-FF8CF345A6A6}" type="pres">
      <dgm:prSet presAssocID="{CA3CA183-5BB4-43DB-A1A0-13E1C533522E}" presName="nodeRect" presStyleLbl="alignNode1" presStyleIdx="0" presStyleCnt="4">
        <dgm:presLayoutVars>
          <dgm:bulletEnabled val="1"/>
        </dgm:presLayoutVars>
      </dgm:prSet>
      <dgm:spPr/>
    </dgm:pt>
    <dgm:pt modelId="{DDDE1B92-CE16-46C3-BE57-74364AAC8D30}" type="pres">
      <dgm:prSet presAssocID="{0B58B16F-8848-47D1-845A-DA7E2A970CEF}" presName="sibTrans" presStyleCnt="0"/>
      <dgm:spPr/>
    </dgm:pt>
    <dgm:pt modelId="{B1F1392A-682A-43BF-AE7A-1F6251BDDAE2}" type="pres">
      <dgm:prSet presAssocID="{3953C17B-4791-49C2-AE71-16B6DE2F0489}" presName="compositeNode" presStyleCnt="0">
        <dgm:presLayoutVars>
          <dgm:bulletEnabled val="1"/>
        </dgm:presLayoutVars>
      </dgm:prSet>
      <dgm:spPr/>
    </dgm:pt>
    <dgm:pt modelId="{B8313659-63AB-4F53-9CFE-3E49BC0501FB}" type="pres">
      <dgm:prSet presAssocID="{3953C17B-4791-49C2-AE71-16B6DE2F0489}" presName="bgRect" presStyleLbl="alignNode1" presStyleIdx="1" presStyleCnt="4"/>
      <dgm:spPr/>
    </dgm:pt>
    <dgm:pt modelId="{4F01C99B-C4CD-48B8-81F7-62E22AE301E3}" type="pres">
      <dgm:prSet presAssocID="{24FA5727-313A-43C2-8AF0-210B1CBAA8A9}" presName="sibTransNodeRect" presStyleLbl="alignNode1" presStyleIdx="1" presStyleCnt="4">
        <dgm:presLayoutVars>
          <dgm:chMax val="0"/>
          <dgm:bulletEnabled val="1"/>
        </dgm:presLayoutVars>
      </dgm:prSet>
      <dgm:spPr/>
    </dgm:pt>
    <dgm:pt modelId="{8F2B4687-0F69-4AD6-A2F4-41A4AA58D196}" type="pres">
      <dgm:prSet presAssocID="{3953C17B-4791-49C2-AE71-16B6DE2F0489}" presName="nodeRect" presStyleLbl="alignNode1" presStyleIdx="1" presStyleCnt="4">
        <dgm:presLayoutVars>
          <dgm:bulletEnabled val="1"/>
        </dgm:presLayoutVars>
      </dgm:prSet>
      <dgm:spPr/>
    </dgm:pt>
    <dgm:pt modelId="{D958F4F1-EA56-447C-B4FC-CA8AE3FD9B60}" type="pres">
      <dgm:prSet presAssocID="{24FA5727-313A-43C2-8AF0-210B1CBAA8A9}" presName="sibTrans" presStyleCnt="0"/>
      <dgm:spPr/>
    </dgm:pt>
    <dgm:pt modelId="{A2167A67-A219-4D3F-8BA3-CE7CEB4AA10C}" type="pres">
      <dgm:prSet presAssocID="{AF8C0A15-4BA3-41BE-A990-9723CFC9857E}" presName="compositeNode" presStyleCnt="0">
        <dgm:presLayoutVars>
          <dgm:bulletEnabled val="1"/>
        </dgm:presLayoutVars>
      </dgm:prSet>
      <dgm:spPr/>
    </dgm:pt>
    <dgm:pt modelId="{3C1CE19F-891F-4D64-B5F8-D05CF8A286C9}" type="pres">
      <dgm:prSet presAssocID="{AF8C0A15-4BA3-41BE-A990-9723CFC9857E}" presName="bgRect" presStyleLbl="alignNode1" presStyleIdx="2" presStyleCnt="4"/>
      <dgm:spPr/>
    </dgm:pt>
    <dgm:pt modelId="{F5E27178-4340-4AEF-A484-AB0EA5731575}" type="pres">
      <dgm:prSet presAssocID="{1358A61B-0F14-476F-93D9-6D696889BDF2}" presName="sibTransNodeRect" presStyleLbl="alignNode1" presStyleIdx="2" presStyleCnt="4">
        <dgm:presLayoutVars>
          <dgm:chMax val="0"/>
          <dgm:bulletEnabled val="1"/>
        </dgm:presLayoutVars>
      </dgm:prSet>
      <dgm:spPr/>
    </dgm:pt>
    <dgm:pt modelId="{6173312C-C774-47F3-BA84-35BED58A50E0}" type="pres">
      <dgm:prSet presAssocID="{AF8C0A15-4BA3-41BE-A990-9723CFC9857E}" presName="nodeRect" presStyleLbl="alignNode1" presStyleIdx="2" presStyleCnt="4">
        <dgm:presLayoutVars>
          <dgm:bulletEnabled val="1"/>
        </dgm:presLayoutVars>
      </dgm:prSet>
      <dgm:spPr/>
    </dgm:pt>
    <dgm:pt modelId="{EA97F58E-D11A-4559-8259-CF0EE0349E8B}" type="pres">
      <dgm:prSet presAssocID="{1358A61B-0F14-476F-93D9-6D696889BDF2}" presName="sibTrans" presStyleCnt="0"/>
      <dgm:spPr/>
    </dgm:pt>
    <dgm:pt modelId="{6256D5BB-835E-4B9C-A621-DA6988CF9661}" type="pres">
      <dgm:prSet presAssocID="{9F1D89F4-C474-4D93-B35D-17C38D39A7DF}" presName="compositeNode" presStyleCnt="0">
        <dgm:presLayoutVars>
          <dgm:bulletEnabled val="1"/>
        </dgm:presLayoutVars>
      </dgm:prSet>
      <dgm:spPr/>
    </dgm:pt>
    <dgm:pt modelId="{CC0B00F4-A7D5-48FE-9655-77F551478FC9}" type="pres">
      <dgm:prSet presAssocID="{9F1D89F4-C474-4D93-B35D-17C38D39A7DF}" presName="bgRect" presStyleLbl="alignNode1" presStyleIdx="3" presStyleCnt="4"/>
      <dgm:spPr/>
    </dgm:pt>
    <dgm:pt modelId="{D5753C23-CE7E-4F2A-909A-E233EC68D672}" type="pres">
      <dgm:prSet presAssocID="{5B26D46E-C6ED-45DA-BAC5-FD2E69A9F34D}" presName="sibTransNodeRect" presStyleLbl="alignNode1" presStyleIdx="3" presStyleCnt="4">
        <dgm:presLayoutVars>
          <dgm:chMax val="0"/>
          <dgm:bulletEnabled val="1"/>
        </dgm:presLayoutVars>
      </dgm:prSet>
      <dgm:spPr/>
    </dgm:pt>
    <dgm:pt modelId="{DD8B4492-2238-4269-AA46-CC947F884577}" type="pres">
      <dgm:prSet presAssocID="{9F1D89F4-C474-4D93-B35D-17C38D39A7DF}" presName="nodeRect" presStyleLbl="alignNode1" presStyleIdx="3" presStyleCnt="4">
        <dgm:presLayoutVars>
          <dgm:bulletEnabled val="1"/>
        </dgm:presLayoutVars>
      </dgm:prSet>
      <dgm:spPr/>
    </dgm:pt>
  </dgm:ptLst>
  <dgm:cxnLst>
    <dgm:cxn modelId="{4D8C7002-576D-40D1-9D08-A2558047A38E}" type="presOf" srcId="{1358A61B-0F14-476F-93D9-6D696889BDF2}" destId="{F5E27178-4340-4AEF-A484-AB0EA5731575}" srcOrd="0" destOrd="0" presId="urn:microsoft.com/office/officeart/2016/7/layout/LinearBlockProcessNumbered"/>
    <dgm:cxn modelId="{FBC71234-0A9F-4224-8567-B85852A49D52}" srcId="{4224FB92-E44D-4D71-A1C6-675D639E3D36}" destId="{9F1D89F4-C474-4D93-B35D-17C38D39A7DF}" srcOrd="3" destOrd="0" parTransId="{45EA5994-70AA-4EFD-9CDB-F9D5A56EEFAE}" sibTransId="{5B26D46E-C6ED-45DA-BAC5-FD2E69A9F34D}"/>
    <dgm:cxn modelId="{BF6D5435-182A-48B6-9ED2-C8C641BB116D}" type="presOf" srcId="{0B58B16F-8848-47D1-845A-DA7E2A970CEF}" destId="{E7C09C8A-6D16-4D57-9B18-8F6C74E645EA}" srcOrd="0" destOrd="0" presId="urn:microsoft.com/office/officeart/2016/7/layout/LinearBlockProcessNumbered"/>
    <dgm:cxn modelId="{592F1040-9AA5-4A3C-AFAD-E3CEF8FA420B}" srcId="{4224FB92-E44D-4D71-A1C6-675D639E3D36}" destId="{3953C17B-4791-49C2-AE71-16B6DE2F0489}" srcOrd="1" destOrd="0" parTransId="{E6EBAFD0-201C-4416-B52D-ECCAD662D055}" sibTransId="{24FA5727-313A-43C2-8AF0-210B1CBAA8A9}"/>
    <dgm:cxn modelId="{6C23EF40-CBFD-4ACD-83FA-7CF410EE3AD3}" type="presOf" srcId="{AF8C0A15-4BA3-41BE-A990-9723CFC9857E}" destId="{3C1CE19F-891F-4D64-B5F8-D05CF8A286C9}" srcOrd="0" destOrd="0" presId="urn:microsoft.com/office/officeart/2016/7/layout/LinearBlockProcessNumbered"/>
    <dgm:cxn modelId="{50565E5C-D5FA-4A95-8EA0-2B50D668B876}" type="presOf" srcId="{3953C17B-4791-49C2-AE71-16B6DE2F0489}" destId="{8F2B4687-0F69-4AD6-A2F4-41A4AA58D196}" srcOrd="1" destOrd="0" presId="urn:microsoft.com/office/officeart/2016/7/layout/LinearBlockProcessNumbered"/>
    <dgm:cxn modelId="{82A95C61-34A5-4AD5-BFE5-FEF9F244FB09}" type="presOf" srcId="{CA3CA183-5BB4-43DB-A1A0-13E1C533522E}" destId="{1E037FEB-4839-463A-9A81-FF8CF345A6A6}" srcOrd="1" destOrd="0" presId="urn:microsoft.com/office/officeart/2016/7/layout/LinearBlockProcessNumbered"/>
    <dgm:cxn modelId="{E3A4E163-2346-4F9B-89FD-C2158EBB802C}" type="presOf" srcId="{24FA5727-313A-43C2-8AF0-210B1CBAA8A9}" destId="{4F01C99B-C4CD-48B8-81F7-62E22AE301E3}" srcOrd="0" destOrd="0" presId="urn:microsoft.com/office/officeart/2016/7/layout/LinearBlockProcessNumbered"/>
    <dgm:cxn modelId="{6B0F6453-E2EF-493E-B933-78674E2F59A0}" type="presOf" srcId="{AF8C0A15-4BA3-41BE-A990-9723CFC9857E}" destId="{6173312C-C774-47F3-BA84-35BED58A50E0}" srcOrd="1" destOrd="0" presId="urn:microsoft.com/office/officeart/2016/7/layout/LinearBlockProcessNumbered"/>
    <dgm:cxn modelId="{224C0758-E7B1-4D23-9684-13104538B63A}" srcId="{4224FB92-E44D-4D71-A1C6-675D639E3D36}" destId="{CA3CA183-5BB4-43DB-A1A0-13E1C533522E}" srcOrd="0" destOrd="0" parTransId="{C7240519-8B7A-4E54-80FE-17BE6ADCC3C4}" sibTransId="{0B58B16F-8848-47D1-845A-DA7E2A970CEF}"/>
    <dgm:cxn modelId="{478D498F-5EC9-4CE8-A982-C978E4569ECB}" type="presOf" srcId="{9F1D89F4-C474-4D93-B35D-17C38D39A7DF}" destId="{CC0B00F4-A7D5-48FE-9655-77F551478FC9}" srcOrd="0" destOrd="0" presId="urn:microsoft.com/office/officeart/2016/7/layout/LinearBlockProcessNumbered"/>
    <dgm:cxn modelId="{EDD3D6A0-D212-4573-8A36-8435C1967F4C}" type="presOf" srcId="{9F1D89F4-C474-4D93-B35D-17C38D39A7DF}" destId="{DD8B4492-2238-4269-AA46-CC947F884577}" srcOrd="1" destOrd="0" presId="urn:microsoft.com/office/officeart/2016/7/layout/LinearBlockProcessNumbered"/>
    <dgm:cxn modelId="{AC5AFFD4-3CEC-4957-9CCA-DC123C49DF41}" type="presOf" srcId="{CA3CA183-5BB4-43DB-A1A0-13E1C533522E}" destId="{78DFAA5F-DC4D-40EE-9EF5-1532D03EBA06}" srcOrd="0" destOrd="0" presId="urn:microsoft.com/office/officeart/2016/7/layout/LinearBlockProcessNumbered"/>
    <dgm:cxn modelId="{EA5BD4D9-FDF6-4AFF-A361-97745AF70647}" srcId="{4224FB92-E44D-4D71-A1C6-675D639E3D36}" destId="{AF8C0A15-4BA3-41BE-A990-9723CFC9857E}" srcOrd="2" destOrd="0" parTransId="{6561D16C-BFC9-4020-A00B-CB62351B7FE0}" sibTransId="{1358A61B-0F14-476F-93D9-6D696889BDF2}"/>
    <dgm:cxn modelId="{260E58DA-BAD9-4E12-8C2F-F237B16A711A}" type="presOf" srcId="{4224FB92-E44D-4D71-A1C6-675D639E3D36}" destId="{33F32A4A-EB9A-4A09-B3AF-C220B52D05E1}" srcOrd="0" destOrd="0" presId="urn:microsoft.com/office/officeart/2016/7/layout/LinearBlockProcessNumbered"/>
    <dgm:cxn modelId="{CCF42AE9-D6C9-4AFA-BAAB-456121242F06}" type="presOf" srcId="{5B26D46E-C6ED-45DA-BAC5-FD2E69A9F34D}" destId="{D5753C23-CE7E-4F2A-909A-E233EC68D672}" srcOrd="0" destOrd="0" presId="urn:microsoft.com/office/officeart/2016/7/layout/LinearBlockProcessNumbered"/>
    <dgm:cxn modelId="{D90EC5F0-B1AC-46DA-A2E6-FC888F42BA97}" type="presOf" srcId="{3953C17B-4791-49C2-AE71-16B6DE2F0489}" destId="{B8313659-63AB-4F53-9CFE-3E49BC0501FB}" srcOrd="0" destOrd="0" presId="urn:microsoft.com/office/officeart/2016/7/layout/LinearBlockProcessNumbered"/>
    <dgm:cxn modelId="{DD94EDBB-3380-4D9B-A171-866CB435CAFA}" type="presParOf" srcId="{33F32A4A-EB9A-4A09-B3AF-C220B52D05E1}" destId="{54AE4CF9-1058-45AA-9A4C-153D3CF95B4B}" srcOrd="0" destOrd="0" presId="urn:microsoft.com/office/officeart/2016/7/layout/LinearBlockProcessNumbered"/>
    <dgm:cxn modelId="{6A9C5F8C-0730-4CAF-AA95-F69D9452DB0B}" type="presParOf" srcId="{54AE4CF9-1058-45AA-9A4C-153D3CF95B4B}" destId="{78DFAA5F-DC4D-40EE-9EF5-1532D03EBA06}" srcOrd="0" destOrd="0" presId="urn:microsoft.com/office/officeart/2016/7/layout/LinearBlockProcessNumbered"/>
    <dgm:cxn modelId="{7D42B76F-9F80-45D7-8ABA-6527405B78B2}" type="presParOf" srcId="{54AE4CF9-1058-45AA-9A4C-153D3CF95B4B}" destId="{E7C09C8A-6D16-4D57-9B18-8F6C74E645EA}" srcOrd="1" destOrd="0" presId="urn:microsoft.com/office/officeart/2016/7/layout/LinearBlockProcessNumbered"/>
    <dgm:cxn modelId="{4F450606-6049-4871-87D3-DA3D5C7F21DA}" type="presParOf" srcId="{54AE4CF9-1058-45AA-9A4C-153D3CF95B4B}" destId="{1E037FEB-4839-463A-9A81-FF8CF345A6A6}" srcOrd="2" destOrd="0" presId="urn:microsoft.com/office/officeart/2016/7/layout/LinearBlockProcessNumbered"/>
    <dgm:cxn modelId="{C373AB2F-26B0-4349-9B6F-858B319D8DBB}" type="presParOf" srcId="{33F32A4A-EB9A-4A09-B3AF-C220B52D05E1}" destId="{DDDE1B92-CE16-46C3-BE57-74364AAC8D30}" srcOrd="1" destOrd="0" presId="urn:microsoft.com/office/officeart/2016/7/layout/LinearBlockProcessNumbered"/>
    <dgm:cxn modelId="{CEE8BA1A-7F69-4940-8C42-3FC5BBB8EDCE}" type="presParOf" srcId="{33F32A4A-EB9A-4A09-B3AF-C220B52D05E1}" destId="{B1F1392A-682A-43BF-AE7A-1F6251BDDAE2}" srcOrd="2" destOrd="0" presId="urn:microsoft.com/office/officeart/2016/7/layout/LinearBlockProcessNumbered"/>
    <dgm:cxn modelId="{14730D95-553B-45DC-91EC-6C6FEC66C3A9}" type="presParOf" srcId="{B1F1392A-682A-43BF-AE7A-1F6251BDDAE2}" destId="{B8313659-63AB-4F53-9CFE-3E49BC0501FB}" srcOrd="0" destOrd="0" presId="urn:microsoft.com/office/officeart/2016/7/layout/LinearBlockProcessNumbered"/>
    <dgm:cxn modelId="{65DD16BE-2C2A-467F-BC5A-22961E6C71DA}" type="presParOf" srcId="{B1F1392A-682A-43BF-AE7A-1F6251BDDAE2}" destId="{4F01C99B-C4CD-48B8-81F7-62E22AE301E3}" srcOrd="1" destOrd="0" presId="urn:microsoft.com/office/officeart/2016/7/layout/LinearBlockProcessNumbered"/>
    <dgm:cxn modelId="{4CA939C6-6765-4FAA-A692-280DEB4B71C1}" type="presParOf" srcId="{B1F1392A-682A-43BF-AE7A-1F6251BDDAE2}" destId="{8F2B4687-0F69-4AD6-A2F4-41A4AA58D196}" srcOrd="2" destOrd="0" presId="urn:microsoft.com/office/officeart/2016/7/layout/LinearBlockProcessNumbered"/>
    <dgm:cxn modelId="{64066AA3-F495-43B0-BCBE-4BE0447FEC81}" type="presParOf" srcId="{33F32A4A-EB9A-4A09-B3AF-C220B52D05E1}" destId="{D958F4F1-EA56-447C-B4FC-CA8AE3FD9B60}" srcOrd="3" destOrd="0" presId="urn:microsoft.com/office/officeart/2016/7/layout/LinearBlockProcessNumbered"/>
    <dgm:cxn modelId="{36E91C83-9EF8-421E-B3B1-5BA279B1FA7E}" type="presParOf" srcId="{33F32A4A-EB9A-4A09-B3AF-C220B52D05E1}" destId="{A2167A67-A219-4D3F-8BA3-CE7CEB4AA10C}" srcOrd="4" destOrd="0" presId="urn:microsoft.com/office/officeart/2016/7/layout/LinearBlockProcessNumbered"/>
    <dgm:cxn modelId="{45491970-2146-4075-AB7A-30BEB7D6F1E8}" type="presParOf" srcId="{A2167A67-A219-4D3F-8BA3-CE7CEB4AA10C}" destId="{3C1CE19F-891F-4D64-B5F8-D05CF8A286C9}" srcOrd="0" destOrd="0" presId="urn:microsoft.com/office/officeart/2016/7/layout/LinearBlockProcessNumbered"/>
    <dgm:cxn modelId="{3CAFFA05-E112-4822-B26C-4E90BB7D9E4C}" type="presParOf" srcId="{A2167A67-A219-4D3F-8BA3-CE7CEB4AA10C}" destId="{F5E27178-4340-4AEF-A484-AB0EA5731575}" srcOrd="1" destOrd="0" presId="urn:microsoft.com/office/officeart/2016/7/layout/LinearBlockProcessNumbered"/>
    <dgm:cxn modelId="{90E80A6A-177D-4D62-BC5E-243E66FBC141}" type="presParOf" srcId="{A2167A67-A219-4D3F-8BA3-CE7CEB4AA10C}" destId="{6173312C-C774-47F3-BA84-35BED58A50E0}" srcOrd="2" destOrd="0" presId="urn:microsoft.com/office/officeart/2016/7/layout/LinearBlockProcessNumbered"/>
    <dgm:cxn modelId="{5CFC26C0-191C-401B-B286-4FF96F358E2B}" type="presParOf" srcId="{33F32A4A-EB9A-4A09-B3AF-C220B52D05E1}" destId="{EA97F58E-D11A-4559-8259-CF0EE0349E8B}" srcOrd="5" destOrd="0" presId="urn:microsoft.com/office/officeart/2016/7/layout/LinearBlockProcessNumbered"/>
    <dgm:cxn modelId="{6AE825D0-50B3-4941-BEC7-C86E221254A1}" type="presParOf" srcId="{33F32A4A-EB9A-4A09-B3AF-C220B52D05E1}" destId="{6256D5BB-835E-4B9C-A621-DA6988CF9661}" srcOrd="6" destOrd="0" presId="urn:microsoft.com/office/officeart/2016/7/layout/LinearBlockProcessNumbered"/>
    <dgm:cxn modelId="{3F6BF9A9-2AB2-474F-9BE2-4144F7B8B1B5}" type="presParOf" srcId="{6256D5BB-835E-4B9C-A621-DA6988CF9661}" destId="{CC0B00F4-A7D5-48FE-9655-77F551478FC9}" srcOrd="0" destOrd="0" presId="urn:microsoft.com/office/officeart/2016/7/layout/LinearBlockProcessNumbered"/>
    <dgm:cxn modelId="{8C3146FC-EDC4-4D56-89E7-7180B1EC9A90}" type="presParOf" srcId="{6256D5BB-835E-4B9C-A621-DA6988CF9661}" destId="{D5753C23-CE7E-4F2A-909A-E233EC68D672}" srcOrd="1" destOrd="0" presId="urn:microsoft.com/office/officeart/2016/7/layout/LinearBlockProcessNumbered"/>
    <dgm:cxn modelId="{0771CE01-50E2-440D-8147-48D7E9B2D9A6}" type="presParOf" srcId="{6256D5BB-835E-4B9C-A621-DA6988CF9661}" destId="{DD8B4492-2238-4269-AA46-CC947F884577}" srcOrd="2" destOrd="0" presId="urn:microsoft.com/office/officeart/2016/7/layout/LinearBlockProcessNumbered"/>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D06514A-D828-4FE2-948C-DCE7A087813F}" type="doc">
      <dgm:prSet loTypeId="urn:microsoft.com/office/officeart/2005/8/layout/hierarchy1#1" loCatId="hierarchy" qsTypeId="urn:microsoft.com/office/officeart/2005/8/quickstyle/simple1#3" qsCatId="simple" csTypeId="urn:microsoft.com/office/officeart/2005/8/colors/colorful2#2" csCatId="colorful"/>
      <dgm:spPr/>
      <dgm:t>
        <a:bodyPr/>
        <a:lstStyle/>
        <a:p>
          <a:endParaRPr lang="en-US"/>
        </a:p>
      </dgm:t>
    </dgm:pt>
    <dgm:pt modelId="{598993F6-018E-4D4B-85B1-F52BBDD5B7B3}">
      <dgm:prSet/>
      <dgm:spPr/>
      <dgm:t>
        <a:bodyPr/>
        <a:lstStyle/>
        <a:p>
          <a:r>
            <a:rPr lang="en-US" b="0" dirty="0">
              <a:latin typeface="Times New Roman" panose="02020603050405020304"/>
              <a:cs typeface="Times New Roman" panose="02020603050405020304"/>
            </a:rPr>
            <a:t>Friction between the vehicles tires and the road surface heats up and caus</a:t>
          </a:r>
          <a:r>
            <a:rPr lang="en-US" dirty="0">
              <a:latin typeface="Times New Roman" panose="02020603050405020304"/>
              <a:cs typeface="Times New Roman" panose="02020603050405020304"/>
            </a:rPr>
            <a:t>es the road to expand. This expansion results in the formation of cracks in the roadway surface over time. This allows water to seep through the cracks, and causes pothole.</a:t>
          </a:r>
        </a:p>
      </dgm:t>
    </dgm:pt>
    <dgm:pt modelId="{834E6A18-C071-46B3-9E69-66F111EAB8C6}" cxnId="{DE928834-E235-4524-B5CF-0F464163790F}" type="parTrans">
      <dgm:prSet/>
      <dgm:spPr/>
      <dgm:t>
        <a:bodyPr/>
        <a:lstStyle/>
        <a:p>
          <a:endParaRPr lang="en-US"/>
        </a:p>
      </dgm:t>
    </dgm:pt>
    <dgm:pt modelId="{F5648495-701E-43E3-AD68-220AB7E89C06}" cxnId="{DE928834-E235-4524-B5CF-0F464163790F}" type="sibTrans">
      <dgm:prSet/>
      <dgm:spPr/>
      <dgm:t>
        <a:bodyPr/>
        <a:lstStyle/>
        <a:p>
          <a:endParaRPr lang="en-US"/>
        </a:p>
      </dgm:t>
    </dgm:pt>
    <dgm:pt modelId="{5126D186-6FA0-44BD-A9BC-5A422020369D}">
      <dgm:prSet/>
      <dgm:spPr/>
      <dgm:t>
        <a:bodyPr/>
        <a:lstStyle/>
        <a:p>
          <a:r>
            <a:rPr lang="en-US" dirty="0">
              <a:latin typeface="Times New Roman" panose="02020603050405020304"/>
              <a:cs typeface="Times New Roman" panose="02020603050405020304"/>
            </a:rPr>
            <a:t>Potholes make a ride bumpy that can be risky. Potholes can generate damage such as flat tire and wheel damage, impact and damage of lower vehicle, vehicle collision, cause wheel alignment issues, and causes major accidents.</a:t>
          </a:r>
        </a:p>
      </dgm:t>
    </dgm:pt>
    <dgm:pt modelId="{838E4F56-6D23-4D84-A897-69FF00D133D7}" cxnId="{1CB5651A-01F5-4BE9-8347-99E051E26EC4}" type="parTrans">
      <dgm:prSet/>
      <dgm:spPr/>
      <dgm:t>
        <a:bodyPr/>
        <a:lstStyle/>
        <a:p>
          <a:endParaRPr lang="en-US"/>
        </a:p>
      </dgm:t>
    </dgm:pt>
    <dgm:pt modelId="{0B7F8912-339C-4297-A7BB-91506BDC3330}" cxnId="{1CB5651A-01F5-4BE9-8347-99E051E26EC4}" type="sibTrans">
      <dgm:prSet/>
      <dgm:spPr/>
      <dgm:t>
        <a:bodyPr/>
        <a:lstStyle/>
        <a:p>
          <a:endParaRPr lang="en-US"/>
        </a:p>
      </dgm:t>
    </dgm:pt>
    <dgm:pt modelId="{B02DADA3-3F27-4DBD-A020-5120DAA4EEAB}" type="pres">
      <dgm:prSet presAssocID="{BD06514A-D828-4FE2-948C-DCE7A087813F}" presName="hierChild1" presStyleCnt="0">
        <dgm:presLayoutVars>
          <dgm:chPref val="1"/>
          <dgm:dir/>
          <dgm:animOne val="branch"/>
          <dgm:animLvl val="lvl"/>
          <dgm:resizeHandles/>
        </dgm:presLayoutVars>
      </dgm:prSet>
      <dgm:spPr/>
    </dgm:pt>
    <dgm:pt modelId="{046F0DD5-C3A4-4248-AD10-748FD84B8EE8}" type="pres">
      <dgm:prSet presAssocID="{598993F6-018E-4D4B-85B1-F52BBDD5B7B3}" presName="hierRoot1" presStyleCnt="0"/>
      <dgm:spPr/>
    </dgm:pt>
    <dgm:pt modelId="{635CB9AA-113F-4A30-8747-DE5427B49679}" type="pres">
      <dgm:prSet presAssocID="{598993F6-018E-4D4B-85B1-F52BBDD5B7B3}" presName="composite" presStyleCnt="0"/>
      <dgm:spPr/>
    </dgm:pt>
    <dgm:pt modelId="{A51001FB-BD7A-4906-AC5F-F3119A70E1AC}" type="pres">
      <dgm:prSet presAssocID="{598993F6-018E-4D4B-85B1-F52BBDD5B7B3}" presName="background" presStyleLbl="node0" presStyleIdx="0" presStyleCnt="2"/>
      <dgm:spPr/>
    </dgm:pt>
    <dgm:pt modelId="{8972D0A6-3EC2-4B57-BABD-563EAD2F7D23}" type="pres">
      <dgm:prSet presAssocID="{598993F6-018E-4D4B-85B1-F52BBDD5B7B3}" presName="text" presStyleLbl="fgAcc0" presStyleIdx="0" presStyleCnt="2">
        <dgm:presLayoutVars>
          <dgm:chPref val="3"/>
        </dgm:presLayoutVars>
      </dgm:prSet>
      <dgm:spPr/>
    </dgm:pt>
    <dgm:pt modelId="{DF0DC6B2-8537-49D3-A884-891994BB95A9}" type="pres">
      <dgm:prSet presAssocID="{598993F6-018E-4D4B-85B1-F52BBDD5B7B3}" presName="hierChild2" presStyleCnt="0"/>
      <dgm:spPr/>
    </dgm:pt>
    <dgm:pt modelId="{70E3F032-26FD-4AFE-B6CD-11E4B79B5DC7}" type="pres">
      <dgm:prSet presAssocID="{5126D186-6FA0-44BD-A9BC-5A422020369D}" presName="hierRoot1" presStyleCnt="0"/>
      <dgm:spPr/>
    </dgm:pt>
    <dgm:pt modelId="{CFD42F03-58CA-49BC-85F6-1F54F0609DBE}" type="pres">
      <dgm:prSet presAssocID="{5126D186-6FA0-44BD-A9BC-5A422020369D}" presName="composite" presStyleCnt="0"/>
      <dgm:spPr/>
    </dgm:pt>
    <dgm:pt modelId="{413F4D85-DE7B-44F2-AC90-2487F425B614}" type="pres">
      <dgm:prSet presAssocID="{5126D186-6FA0-44BD-A9BC-5A422020369D}" presName="background" presStyleLbl="node0" presStyleIdx="1" presStyleCnt="2"/>
      <dgm:spPr/>
    </dgm:pt>
    <dgm:pt modelId="{54E07FC5-5FAE-415F-9B98-702434BAB9BA}" type="pres">
      <dgm:prSet presAssocID="{5126D186-6FA0-44BD-A9BC-5A422020369D}" presName="text" presStyleLbl="fgAcc0" presStyleIdx="1" presStyleCnt="2">
        <dgm:presLayoutVars>
          <dgm:chPref val="3"/>
        </dgm:presLayoutVars>
      </dgm:prSet>
      <dgm:spPr/>
    </dgm:pt>
    <dgm:pt modelId="{D2932B95-FF42-491E-A408-859D70AC5B7C}" type="pres">
      <dgm:prSet presAssocID="{5126D186-6FA0-44BD-A9BC-5A422020369D}" presName="hierChild2" presStyleCnt="0"/>
      <dgm:spPr/>
    </dgm:pt>
  </dgm:ptLst>
  <dgm:cxnLst>
    <dgm:cxn modelId="{13418012-1206-4C4D-B7AC-C8763945647A}" type="presOf" srcId="{BD06514A-D828-4FE2-948C-DCE7A087813F}" destId="{B02DADA3-3F27-4DBD-A020-5120DAA4EEAB}" srcOrd="0" destOrd="0" presId="urn:microsoft.com/office/officeart/2005/8/layout/hierarchy1#1"/>
    <dgm:cxn modelId="{1CB5651A-01F5-4BE9-8347-99E051E26EC4}" srcId="{BD06514A-D828-4FE2-948C-DCE7A087813F}" destId="{5126D186-6FA0-44BD-A9BC-5A422020369D}" srcOrd="1" destOrd="0" parTransId="{838E4F56-6D23-4D84-A897-69FF00D133D7}" sibTransId="{0B7F8912-339C-4297-A7BB-91506BDC3330}"/>
    <dgm:cxn modelId="{DE928834-E235-4524-B5CF-0F464163790F}" srcId="{BD06514A-D828-4FE2-948C-DCE7A087813F}" destId="{598993F6-018E-4D4B-85B1-F52BBDD5B7B3}" srcOrd="0" destOrd="0" parTransId="{834E6A18-C071-46B3-9E69-66F111EAB8C6}" sibTransId="{F5648495-701E-43E3-AD68-220AB7E89C06}"/>
    <dgm:cxn modelId="{EC34D098-8939-47F6-AF96-2CD82C0A8D9A}" type="presOf" srcId="{598993F6-018E-4D4B-85B1-F52BBDD5B7B3}" destId="{8972D0A6-3EC2-4B57-BABD-563EAD2F7D23}" srcOrd="0" destOrd="0" presId="urn:microsoft.com/office/officeart/2005/8/layout/hierarchy1#1"/>
    <dgm:cxn modelId="{D47E06A6-D338-44BE-AE01-8FBA671B58B4}" type="presOf" srcId="{5126D186-6FA0-44BD-A9BC-5A422020369D}" destId="{54E07FC5-5FAE-415F-9B98-702434BAB9BA}" srcOrd="0" destOrd="0" presId="urn:microsoft.com/office/officeart/2005/8/layout/hierarchy1#1"/>
    <dgm:cxn modelId="{1955C251-C684-44C0-862B-C67C29B292E8}" type="presParOf" srcId="{B02DADA3-3F27-4DBD-A020-5120DAA4EEAB}" destId="{046F0DD5-C3A4-4248-AD10-748FD84B8EE8}" srcOrd="0" destOrd="0" presId="urn:microsoft.com/office/officeart/2005/8/layout/hierarchy1#1"/>
    <dgm:cxn modelId="{0A483ACC-281C-4457-99E9-0D517C026B97}" type="presParOf" srcId="{046F0DD5-C3A4-4248-AD10-748FD84B8EE8}" destId="{635CB9AA-113F-4A30-8747-DE5427B49679}" srcOrd="0" destOrd="0" presId="urn:microsoft.com/office/officeart/2005/8/layout/hierarchy1#1"/>
    <dgm:cxn modelId="{0BECABDC-0FEB-41AC-A6BA-02DDDA188A81}" type="presParOf" srcId="{635CB9AA-113F-4A30-8747-DE5427B49679}" destId="{A51001FB-BD7A-4906-AC5F-F3119A70E1AC}" srcOrd="0" destOrd="0" presId="urn:microsoft.com/office/officeart/2005/8/layout/hierarchy1#1"/>
    <dgm:cxn modelId="{ADE06A1D-E21A-44EB-882B-4A3396F9E8E9}" type="presParOf" srcId="{635CB9AA-113F-4A30-8747-DE5427B49679}" destId="{8972D0A6-3EC2-4B57-BABD-563EAD2F7D23}" srcOrd="1" destOrd="0" presId="urn:microsoft.com/office/officeart/2005/8/layout/hierarchy1#1"/>
    <dgm:cxn modelId="{2E0A9A0D-3FF0-4911-9B91-30BDF2FC2CAF}" type="presParOf" srcId="{046F0DD5-C3A4-4248-AD10-748FD84B8EE8}" destId="{DF0DC6B2-8537-49D3-A884-891994BB95A9}" srcOrd="1" destOrd="0" presId="urn:microsoft.com/office/officeart/2005/8/layout/hierarchy1#1"/>
    <dgm:cxn modelId="{DB0C545E-4B3E-42D5-9B6B-22DE0559E9B9}" type="presParOf" srcId="{B02DADA3-3F27-4DBD-A020-5120DAA4EEAB}" destId="{70E3F032-26FD-4AFE-B6CD-11E4B79B5DC7}" srcOrd="1" destOrd="0" presId="urn:microsoft.com/office/officeart/2005/8/layout/hierarchy1#1"/>
    <dgm:cxn modelId="{D91B05AF-EDB7-4FC5-9957-1A6280BE54DD}" type="presParOf" srcId="{70E3F032-26FD-4AFE-B6CD-11E4B79B5DC7}" destId="{CFD42F03-58CA-49BC-85F6-1F54F0609DBE}" srcOrd="0" destOrd="0" presId="urn:microsoft.com/office/officeart/2005/8/layout/hierarchy1#1"/>
    <dgm:cxn modelId="{BBC08493-B736-4FD7-B985-CE59497C3797}" type="presParOf" srcId="{CFD42F03-58CA-49BC-85F6-1F54F0609DBE}" destId="{413F4D85-DE7B-44F2-AC90-2487F425B614}" srcOrd="0" destOrd="0" presId="urn:microsoft.com/office/officeart/2005/8/layout/hierarchy1#1"/>
    <dgm:cxn modelId="{9F74B9E5-50A6-4D38-9EED-FEAC38C4693E}" type="presParOf" srcId="{CFD42F03-58CA-49BC-85F6-1F54F0609DBE}" destId="{54E07FC5-5FAE-415F-9B98-702434BAB9BA}" srcOrd="1" destOrd="0" presId="urn:microsoft.com/office/officeart/2005/8/layout/hierarchy1#1"/>
    <dgm:cxn modelId="{A80A5236-4194-46F7-9D8C-5307B8C94856}" type="presParOf" srcId="{70E3F032-26FD-4AFE-B6CD-11E4B79B5DC7}" destId="{D2932B95-FF42-491E-A408-859D70AC5B7C}" srcOrd="1" destOrd="0" presId="urn:microsoft.com/office/officeart/2005/8/layout/hierarchy1#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C089FAC-8EC7-4682-AF16-EC5ECB60EAFB}" type="doc">
      <dgm:prSet loTypeId="urn:microsoft.com/office/officeart/2005/8/layout/vList2#2" loCatId="list" qsTypeId="urn:microsoft.com/office/officeart/2005/8/quickstyle/simple1#4" qsCatId="simple" csTypeId="urn:microsoft.com/office/officeart/2005/8/colors/colorful2#3" csCatId="colorful"/>
      <dgm:spPr/>
      <dgm:t>
        <a:bodyPr/>
        <a:lstStyle/>
        <a:p>
          <a:endParaRPr lang="en-US"/>
        </a:p>
      </dgm:t>
    </dgm:pt>
    <dgm:pt modelId="{E24419A4-B459-4126-8D1F-5FF125EBDEED}">
      <dgm:prSet/>
      <dgm:spPr/>
      <dgm:t>
        <a:bodyPr/>
        <a:lstStyle/>
        <a:p>
          <a:r>
            <a:rPr lang="en-US">
              <a:latin typeface="Times New Roman" panose="02020603050405020304"/>
              <a:cs typeface="Times New Roman" panose="02020603050405020304"/>
            </a:rPr>
            <a:t>YOLO v7, the latest version of YOLO, has several improvements over the previous versions. One of the main improvements is the use of anchor boxes.</a:t>
          </a:r>
        </a:p>
      </dgm:t>
    </dgm:pt>
    <dgm:pt modelId="{B384E339-233E-4A62-9E77-F86DFEC38D5C}" cxnId="{DB8E5A46-FE06-418D-8B60-3D28CEA18B69}" type="parTrans">
      <dgm:prSet/>
      <dgm:spPr/>
      <dgm:t>
        <a:bodyPr/>
        <a:lstStyle/>
        <a:p>
          <a:endParaRPr lang="en-US"/>
        </a:p>
      </dgm:t>
    </dgm:pt>
    <dgm:pt modelId="{E58EA805-18AB-41AE-98B6-7DBA35112564}" cxnId="{DB8E5A46-FE06-418D-8B60-3D28CEA18B69}" type="sibTrans">
      <dgm:prSet/>
      <dgm:spPr/>
      <dgm:t>
        <a:bodyPr/>
        <a:lstStyle/>
        <a:p>
          <a:endParaRPr lang="en-US"/>
        </a:p>
      </dgm:t>
    </dgm:pt>
    <dgm:pt modelId="{E62B08BF-6EAB-4FB6-8E4C-40031CF640D7}">
      <dgm:prSet/>
      <dgm:spPr/>
      <dgm:t>
        <a:bodyPr/>
        <a:lstStyle/>
        <a:p>
          <a:r>
            <a:rPr lang="en-US">
              <a:latin typeface="Times New Roman" panose="02020603050405020304"/>
              <a:cs typeface="Times New Roman" panose="02020603050405020304"/>
            </a:rPr>
            <a:t>Anchor boxes are a set of predefined boxes with different aspect ratios that are used to detect objects of different shapes. YOLO v7 uses nine anchor boxes, which allows it to detect a wider range of object shapes and sizes compared to previous versions, thus helping to reduce the number of false positives.</a:t>
          </a:r>
        </a:p>
      </dgm:t>
    </dgm:pt>
    <dgm:pt modelId="{C1E4584B-0BEE-4C19-A540-864C3543CD9F}" cxnId="{CFF2508F-0FD3-444C-9646-001C16333ECA}" type="parTrans">
      <dgm:prSet/>
      <dgm:spPr/>
      <dgm:t>
        <a:bodyPr/>
        <a:lstStyle/>
        <a:p>
          <a:endParaRPr lang="en-US"/>
        </a:p>
      </dgm:t>
    </dgm:pt>
    <dgm:pt modelId="{AF56F781-475F-4F0D-93DC-89D4065BFE4F}" cxnId="{CFF2508F-0FD3-444C-9646-001C16333ECA}" type="sibTrans">
      <dgm:prSet/>
      <dgm:spPr/>
      <dgm:t>
        <a:bodyPr/>
        <a:lstStyle/>
        <a:p>
          <a:endParaRPr lang="en-US"/>
        </a:p>
      </dgm:t>
    </dgm:pt>
    <dgm:pt modelId="{026E049F-B428-43B4-A50E-ED48EB91C2CF}">
      <dgm:prSet/>
      <dgm:spPr/>
      <dgm:t>
        <a:bodyPr/>
        <a:lstStyle/>
        <a:p>
          <a:r>
            <a:rPr lang="en-US">
              <a:latin typeface="Times New Roman" panose="02020603050405020304"/>
              <a:cs typeface="Times New Roman" panose="02020603050405020304"/>
            </a:rPr>
            <a:t>One of the main advantages of YOLO v7 is its speed. It can process images at a rate of 155 frames per second, much faster than other state-of-the-art object detection algorithms. Even the original baseline YOLO model was capable of processing at a maximum rate of 45 frames per second.</a:t>
          </a:r>
        </a:p>
      </dgm:t>
    </dgm:pt>
    <dgm:pt modelId="{5849D06E-1149-4998-AF67-7607CC93CA43}" cxnId="{4356607D-6306-4033-8A3E-F0340323EF08}" type="parTrans">
      <dgm:prSet/>
      <dgm:spPr/>
      <dgm:t>
        <a:bodyPr/>
        <a:lstStyle/>
        <a:p>
          <a:endParaRPr lang="en-US"/>
        </a:p>
      </dgm:t>
    </dgm:pt>
    <dgm:pt modelId="{D1E1A0ED-5F50-4F10-8E56-44112C9E4D95}" cxnId="{4356607D-6306-4033-8A3E-F0340323EF08}" type="sibTrans">
      <dgm:prSet/>
      <dgm:spPr/>
      <dgm:t>
        <a:bodyPr/>
        <a:lstStyle/>
        <a:p>
          <a:endParaRPr lang="en-US"/>
        </a:p>
      </dgm:t>
    </dgm:pt>
    <dgm:pt modelId="{2F083D7F-A0DC-4D91-8857-49C5005DB35E}" type="pres">
      <dgm:prSet presAssocID="{7C089FAC-8EC7-4682-AF16-EC5ECB60EAFB}" presName="linear" presStyleCnt="0">
        <dgm:presLayoutVars>
          <dgm:animLvl val="lvl"/>
          <dgm:resizeHandles val="exact"/>
        </dgm:presLayoutVars>
      </dgm:prSet>
      <dgm:spPr/>
    </dgm:pt>
    <dgm:pt modelId="{E8008632-7E1F-4F71-B2C9-4367D6AD04D3}" type="pres">
      <dgm:prSet presAssocID="{E24419A4-B459-4126-8D1F-5FF125EBDEED}" presName="parentText" presStyleLbl="node1" presStyleIdx="0" presStyleCnt="3">
        <dgm:presLayoutVars>
          <dgm:chMax val="0"/>
          <dgm:bulletEnabled val="1"/>
        </dgm:presLayoutVars>
      </dgm:prSet>
      <dgm:spPr/>
    </dgm:pt>
    <dgm:pt modelId="{0D0FC308-629B-4AC1-9E38-91E5B85CA545}" type="pres">
      <dgm:prSet presAssocID="{E58EA805-18AB-41AE-98B6-7DBA35112564}" presName="spacer" presStyleCnt="0"/>
      <dgm:spPr/>
    </dgm:pt>
    <dgm:pt modelId="{0832B126-5331-4637-806B-6EE73684D053}" type="pres">
      <dgm:prSet presAssocID="{E62B08BF-6EAB-4FB6-8E4C-40031CF640D7}" presName="parentText" presStyleLbl="node1" presStyleIdx="1" presStyleCnt="3">
        <dgm:presLayoutVars>
          <dgm:chMax val="0"/>
          <dgm:bulletEnabled val="1"/>
        </dgm:presLayoutVars>
      </dgm:prSet>
      <dgm:spPr/>
    </dgm:pt>
    <dgm:pt modelId="{77A607E2-EF8D-4161-BB82-9F72C40A0992}" type="pres">
      <dgm:prSet presAssocID="{AF56F781-475F-4F0D-93DC-89D4065BFE4F}" presName="spacer" presStyleCnt="0"/>
      <dgm:spPr/>
    </dgm:pt>
    <dgm:pt modelId="{4876FC64-E74E-4D28-BC4C-2944886DE114}" type="pres">
      <dgm:prSet presAssocID="{026E049F-B428-43B4-A50E-ED48EB91C2CF}" presName="parentText" presStyleLbl="node1" presStyleIdx="2" presStyleCnt="3">
        <dgm:presLayoutVars>
          <dgm:chMax val="0"/>
          <dgm:bulletEnabled val="1"/>
        </dgm:presLayoutVars>
      </dgm:prSet>
      <dgm:spPr/>
    </dgm:pt>
  </dgm:ptLst>
  <dgm:cxnLst>
    <dgm:cxn modelId="{1C4D0423-8AA5-42EF-809A-7FAAD640778A}" type="presOf" srcId="{026E049F-B428-43B4-A50E-ED48EB91C2CF}" destId="{4876FC64-E74E-4D28-BC4C-2944886DE114}" srcOrd="0" destOrd="0" presId="urn:microsoft.com/office/officeart/2005/8/layout/vList2#2"/>
    <dgm:cxn modelId="{DB8E5A46-FE06-418D-8B60-3D28CEA18B69}" srcId="{7C089FAC-8EC7-4682-AF16-EC5ECB60EAFB}" destId="{E24419A4-B459-4126-8D1F-5FF125EBDEED}" srcOrd="0" destOrd="0" parTransId="{B384E339-233E-4A62-9E77-F86DFEC38D5C}" sibTransId="{E58EA805-18AB-41AE-98B6-7DBA35112564}"/>
    <dgm:cxn modelId="{2E66AC6C-0556-421E-AB6F-330D445C1012}" type="presOf" srcId="{7C089FAC-8EC7-4682-AF16-EC5ECB60EAFB}" destId="{2F083D7F-A0DC-4D91-8857-49C5005DB35E}" srcOrd="0" destOrd="0" presId="urn:microsoft.com/office/officeart/2005/8/layout/vList2#2"/>
    <dgm:cxn modelId="{4356607D-6306-4033-8A3E-F0340323EF08}" srcId="{7C089FAC-8EC7-4682-AF16-EC5ECB60EAFB}" destId="{026E049F-B428-43B4-A50E-ED48EB91C2CF}" srcOrd="2" destOrd="0" parTransId="{5849D06E-1149-4998-AF67-7607CC93CA43}" sibTransId="{D1E1A0ED-5F50-4F10-8E56-44112C9E4D95}"/>
    <dgm:cxn modelId="{CFF2508F-0FD3-444C-9646-001C16333ECA}" srcId="{7C089FAC-8EC7-4682-AF16-EC5ECB60EAFB}" destId="{E62B08BF-6EAB-4FB6-8E4C-40031CF640D7}" srcOrd="1" destOrd="0" parTransId="{C1E4584B-0BEE-4C19-A540-864C3543CD9F}" sibTransId="{AF56F781-475F-4F0D-93DC-89D4065BFE4F}"/>
    <dgm:cxn modelId="{D0DAF8D3-CDB0-4306-A1C4-9CF9BDA33C9B}" type="presOf" srcId="{E24419A4-B459-4126-8D1F-5FF125EBDEED}" destId="{E8008632-7E1F-4F71-B2C9-4367D6AD04D3}" srcOrd="0" destOrd="0" presId="urn:microsoft.com/office/officeart/2005/8/layout/vList2#2"/>
    <dgm:cxn modelId="{448D45DC-6FCE-4024-93F6-61B054BF92BD}" type="presOf" srcId="{E62B08BF-6EAB-4FB6-8E4C-40031CF640D7}" destId="{0832B126-5331-4637-806B-6EE73684D053}" srcOrd="0" destOrd="0" presId="urn:microsoft.com/office/officeart/2005/8/layout/vList2#2"/>
    <dgm:cxn modelId="{38626B3D-7D75-42E3-BE4C-FA518CCA82C0}" type="presParOf" srcId="{2F083D7F-A0DC-4D91-8857-49C5005DB35E}" destId="{E8008632-7E1F-4F71-B2C9-4367D6AD04D3}" srcOrd="0" destOrd="0" presId="urn:microsoft.com/office/officeart/2005/8/layout/vList2#2"/>
    <dgm:cxn modelId="{6FC90907-13F3-482C-A4B2-1739AF846C77}" type="presParOf" srcId="{2F083D7F-A0DC-4D91-8857-49C5005DB35E}" destId="{0D0FC308-629B-4AC1-9E38-91E5B85CA545}" srcOrd="1" destOrd="0" presId="urn:microsoft.com/office/officeart/2005/8/layout/vList2#2"/>
    <dgm:cxn modelId="{486C76A9-CE89-4946-8C43-F0B630541385}" type="presParOf" srcId="{2F083D7F-A0DC-4D91-8857-49C5005DB35E}" destId="{0832B126-5331-4637-806B-6EE73684D053}" srcOrd="2" destOrd="0" presId="urn:microsoft.com/office/officeart/2005/8/layout/vList2#2"/>
    <dgm:cxn modelId="{A3C2592B-1981-4938-818C-769F62795F0E}" type="presParOf" srcId="{2F083D7F-A0DC-4D91-8857-49C5005DB35E}" destId="{77A607E2-EF8D-4161-BB82-9F72C40A0992}" srcOrd="3" destOrd="0" presId="urn:microsoft.com/office/officeart/2005/8/layout/vList2#2"/>
    <dgm:cxn modelId="{C1492C66-17BA-44C9-9994-27D7C62D2196}" type="presParOf" srcId="{2F083D7F-A0DC-4D91-8857-49C5005DB35E}" destId="{4876FC64-E74E-4D28-BC4C-2944886DE114}" srcOrd="4" destOrd="0" presId="urn:microsoft.com/office/officeart/2005/8/layout/vList2#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BE85EED-1D9B-40F1-B58A-19BD7EDD4145}" type="doc">
      <dgm:prSet loTypeId="urn:microsoft.com/office/officeart/2008/layout/LinedList" loCatId="list" qsTypeId="urn:microsoft.com/office/officeart/2005/8/quickstyle/simple1#5" qsCatId="simple" csTypeId="urn:microsoft.com/office/officeart/2005/8/colors/colorful1#2" csCatId="colorful"/>
      <dgm:spPr/>
      <dgm:t>
        <a:bodyPr/>
        <a:lstStyle/>
        <a:p>
          <a:endParaRPr lang="en-US"/>
        </a:p>
      </dgm:t>
    </dgm:pt>
    <dgm:pt modelId="{9A796958-CF3D-4BF1-B7C7-60DCEC6EB87E}">
      <dgm:prSet/>
      <dgm:spPr/>
      <dgm:t>
        <a:bodyPr/>
        <a:lstStyle/>
        <a:p>
          <a:r>
            <a:rPr lang="en-US" dirty="0">
              <a:latin typeface="Times New Roman" panose="02020603050405020304"/>
              <a:cs typeface="Times New Roman" panose="02020603050405020304"/>
            </a:rPr>
            <a:t>YOLO v7, like many object detection algorithms, struggles to detect small objects. It might fail to accurately detecting objects in crowded scenes or when objects are far away from the camera.</a:t>
          </a:r>
        </a:p>
      </dgm:t>
    </dgm:pt>
    <dgm:pt modelId="{42949773-BD96-4701-BEF8-E0DBD3FFCD02}" cxnId="{CD929F65-6259-4684-9B6C-B620C0F1FCE3}" type="parTrans">
      <dgm:prSet/>
      <dgm:spPr/>
      <dgm:t>
        <a:bodyPr/>
        <a:lstStyle/>
        <a:p>
          <a:endParaRPr lang="en-US"/>
        </a:p>
      </dgm:t>
    </dgm:pt>
    <dgm:pt modelId="{FE22711C-B972-4336-B0C6-3A2068707753}" cxnId="{CD929F65-6259-4684-9B6C-B620C0F1FCE3}" type="sibTrans">
      <dgm:prSet/>
      <dgm:spPr/>
      <dgm:t>
        <a:bodyPr/>
        <a:lstStyle/>
        <a:p>
          <a:endParaRPr lang="en-US"/>
        </a:p>
      </dgm:t>
    </dgm:pt>
    <dgm:pt modelId="{AD190A40-29DB-40E3-870F-23E62A9D7CE3}">
      <dgm:prSet/>
      <dgm:spPr/>
      <dgm:t>
        <a:bodyPr/>
        <a:lstStyle/>
        <a:p>
          <a:r>
            <a:rPr lang="en-US" dirty="0">
              <a:latin typeface="Times New Roman" panose="02020603050405020304"/>
              <a:cs typeface="Times New Roman" panose="02020603050405020304"/>
            </a:rPr>
            <a:t>YOLO v7 is also not perfect at detecting objects at different scales. This can make it difficult to detect objects that are either very large or very small compared to the other objects in the scene.</a:t>
          </a:r>
        </a:p>
      </dgm:t>
    </dgm:pt>
    <dgm:pt modelId="{F584E80A-2998-4098-9B10-7695FEE4A2BE}" cxnId="{31729518-F13E-4F23-B6E7-47D720FC3A93}" type="parTrans">
      <dgm:prSet/>
      <dgm:spPr/>
      <dgm:t>
        <a:bodyPr/>
        <a:lstStyle/>
        <a:p>
          <a:endParaRPr lang="en-US"/>
        </a:p>
      </dgm:t>
    </dgm:pt>
    <dgm:pt modelId="{7B5409DE-635B-4D4E-AC2D-8672A161DAC8}" cxnId="{31729518-F13E-4F23-B6E7-47D720FC3A93}" type="sibTrans">
      <dgm:prSet/>
      <dgm:spPr/>
      <dgm:t>
        <a:bodyPr/>
        <a:lstStyle/>
        <a:p>
          <a:endParaRPr lang="en-US"/>
        </a:p>
      </dgm:t>
    </dgm:pt>
    <dgm:pt modelId="{96E6898E-3BC8-48F3-BCC1-867FA71CD7C7}">
      <dgm:prSet/>
      <dgm:spPr/>
      <dgm:t>
        <a:bodyPr/>
        <a:lstStyle/>
        <a:p>
          <a:r>
            <a:rPr lang="en-US" dirty="0">
              <a:latin typeface="Times New Roman" panose="02020603050405020304"/>
              <a:cs typeface="Times New Roman" panose="02020603050405020304"/>
            </a:rPr>
            <a:t>YOLO v7 can be sensitive to changes in lighting or other environmental conditions</a:t>
          </a:r>
        </a:p>
      </dgm:t>
    </dgm:pt>
    <dgm:pt modelId="{26E3483C-31B2-4968-8DE0-5BE42FA73508}" cxnId="{3DFD45BC-D548-415C-8F5B-E95D9DC53E64}" type="parTrans">
      <dgm:prSet/>
      <dgm:spPr/>
      <dgm:t>
        <a:bodyPr/>
        <a:lstStyle/>
        <a:p>
          <a:endParaRPr lang="en-US"/>
        </a:p>
      </dgm:t>
    </dgm:pt>
    <dgm:pt modelId="{55F7287C-5558-409B-995F-FA7532BA25E8}" cxnId="{3DFD45BC-D548-415C-8F5B-E95D9DC53E64}" type="sibTrans">
      <dgm:prSet/>
      <dgm:spPr/>
      <dgm:t>
        <a:bodyPr/>
        <a:lstStyle/>
        <a:p>
          <a:endParaRPr lang="en-US"/>
        </a:p>
      </dgm:t>
    </dgm:pt>
    <dgm:pt modelId="{75A9C211-F31D-4CEF-A21A-D23CEA31D686}">
      <dgm:prSet/>
      <dgm:spPr/>
      <dgm:t>
        <a:bodyPr/>
        <a:lstStyle/>
        <a:p>
          <a:r>
            <a:rPr lang="en-US" dirty="0">
              <a:latin typeface="Times New Roman" panose="02020603050405020304"/>
              <a:cs typeface="Times New Roman" panose="02020603050405020304"/>
            </a:rPr>
            <a:t>YOLO v7 can be computationally intensive, which can make it difficult to run in real-time on resource-constrained devices like smartphones or other edge devices.</a:t>
          </a:r>
        </a:p>
      </dgm:t>
    </dgm:pt>
    <dgm:pt modelId="{C982E5E3-AB32-4F83-A573-D41584E63EEC}" cxnId="{1DB67100-697A-4754-A55F-1B0215B315F6}" type="parTrans">
      <dgm:prSet/>
      <dgm:spPr/>
      <dgm:t>
        <a:bodyPr/>
        <a:lstStyle/>
        <a:p>
          <a:endParaRPr lang="en-US"/>
        </a:p>
      </dgm:t>
    </dgm:pt>
    <dgm:pt modelId="{827BD563-323A-4030-8D7E-8F5841664E61}" cxnId="{1DB67100-697A-4754-A55F-1B0215B315F6}" type="sibTrans">
      <dgm:prSet/>
      <dgm:spPr/>
      <dgm:t>
        <a:bodyPr/>
        <a:lstStyle/>
        <a:p>
          <a:endParaRPr lang="en-US"/>
        </a:p>
      </dgm:t>
    </dgm:pt>
    <dgm:pt modelId="{21BC058C-BB66-4401-B56F-00073F033187}" type="pres">
      <dgm:prSet presAssocID="{8BE85EED-1D9B-40F1-B58A-19BD7EDD4145}" presName="vert0" presStyleCnt="0">
        <dgm:presLayoutVars>
          <dgm:dir/>
          <dgm:animOne val="branch"/>
          <dgm:animLvl val="lvl"/>
        </dgm:presLayoutVars>
      </dgm:prSet>
      <dgm:spPr/>
    </dgm:pt>
    <dgm:pt modelId="{F9350F2E-8E5E-4D1A-83A0-12EC999C504F}" type="pres">
      <dgm:prSet presAssocID="{9A796958-CF3D-4BF1-B7C7-60DCEC6EB87E}" presName="thickLine" presStyleLbl="alignNode1" presStyleIdx="0" presStyleCnt="4"/>
      <dgm:spPr/>
    </dgm:pt>
    <dgm:pt modelId="{C529453E-8C82-4899-9DBD-17BD22C9C683}" type="pres">
      <dgm:prSet presAssocID="{9A796958-CF3D-4BF1-B7C7-60DCEC6EB87E}" presName="horz1" presStyleCnt="0"/>
      <dgm:spPr/>
    </dgm:pt>
    <dgm:pt modelId="{F5D48D48-D83A-4AB4-9304-C05A5A88CB16}" type="pres">
      <dgm:prSet presAssocID="{9A796958-CF3D-4BF1-B7C7-60DCEC6EB87E}" presName="tx1" presStyleLbl="revTx" presStyleIdx="0" presStyleCnt="4"/>
      <dgm:spPr/>
    </dgm:pt>
    <dgm:pt modelId="{509E5F09-E92C-4F71-A875-B956A4B61EDB}" type="pres">
      <dgm:prSet presAssocID="{9A796958-CF3D-4BF1-B7C7-60DCEC6EB87E}" presName="vert1" presStyleCnt="0"/>
      <dgm:spPr/>
    </dgm:pt>
    <dgm:pt modelId="{323344E4-11EC-482A-B902-74FA299C648A}" type="pres">
      <dgm:prSet presAssocID="{AD190A40-29DB-40E3-870F-23E62A9D7CE3}" presName="thickLine" presStyleLbl="alignNode1" presStyleIdx="1" presStyleCnt="4"/>
      <dgm:spPr/>
    </dgm:pt>
    <dgm:pt modelId="{E408A148-0CB8-40AA-AE56-B4B716E83991}" type="pres">
      <dgm:prSet presAssocID="{AD190A40-29DB-40E3-870F-23E62A9D7CE3}" presName="horz1" presStyleCnt="0"/>
      <dgm:spPr/>
    </dgm:pt>
    <dgm:pt modelId="{0B45DA7B-8570-4E9D-8D3A-6BE6915D72E6}" type="pres">
      <dgm:prSet presAssocID="{AD190A40-29DB-40E3-870F-23E62A9D7CE3}" presName="tx1" presStyleLbl="revTx" presStyleIdx="1" presStyleCnt="4"/>
      <dgm:spPr/>
    </dgm:pt>
    <dgm:pt modelId="{45A8B066-F7D2-4166-97E0-5D6CA71C9851}" type="pres">
      <dgm:prSet presAssocID="{AD190A40-29DB-40E3-870F-23E62A9D7CE3}" presName="vert1" presStyleCnt="0"/>
      <dgm:spPr/>
    </dgm:pt>
    <dgm:pt modelId="{44C7FAC1-FBE4-4579-BD3D-9D12F7C92C7F}" type="pres">
      <dgm:prSet presAssocID="{96E6898E-3BC8-48F3-BCC1-867FA71CD7C7}" presName="thickLine" presStyleLbl="alignNode1" presStyleIdx="2" presStyleCnt="4"/>
      <dgm:spPr/>
    </dgm:pt>
    <dgm:pt modelId="{F8761DA2-B7F6-4467-BF29-A297F3F7BBB3}" type="pres">
      <dgm:prSet presAssocID="{96E6898E-3BC8-48F3-BCC1-867FA71CD7C7}" presName="horz1" presStyleCnt="0"/>
      <dgm:spPr/>
    </dgm:pt>
    <dgm:pt modelId="{F6849E98-9ACF-46B9-A36B-B8B25E2664E3}" type="pres">
      <dgm:prSet presAssocID="{96E6898E-3BC8-48F3-BCC1-867FA71CD7C7}" presName="tx1" presStyleLbl="revTx" presStyleIdx="2" presStyleCnt="4"/>
      <dgm:spPr/>
    </dgm:pt>
    <dgm:pt modelId="{C65083A0-C3BB-4896-A412-369E655EB8D2}" type="pres">
      <dgm:prSet presAssocID="{96E6898E-3BC8-48F3-BCC1-867FA71CD7C7}" presName="vert1" presStyleCnt="0"/>
      <dgm:spPr/>
    </dgm:pt>
    <dgm:pt modelId="{932661C9-8ADD-47D7-B3D4-5719D2ECDC78}" type="pres">
      <dgm:prSet presAssocID="{75A9C211-F31D-4CEF-A21A-D23CEA31D686}" presName="thickLine" presStyleLbl="alignNode1" presStyleIdx="3" presStyleCnt="4"/>
      <dgm:spPr/>
    </dgm:pt>
    <dgm:pt modelId="{6F580367-3ECB-498F-B6F5-1FDCD7A5AA43}" type="pres">
      <dgm:prSet presAssocID="{75A9C211-F31D-4CEF-A21A-D23CEA31D686}" presName="horz1" presStyleCnt="0"/>
      <dgm:spPr/>
    </dgm:pt>
    <dgm:pt modelId="{F104252B-262A-4628-878A-0D6E556ABC58}" type="pres">
      <dgm:prSet presAssocID="{75A9C211-F31D-4CEF-A21A-D23CEA31D686}" presName="tx1" presStyleLbl="revTx" presStyleIdx="3" presStyleCnt="4"/>
      <dgm:spPr/>
    </dgm:pt>
    <dgm:pt modelId="{A971EDCE-EABC-429B-B139-4D5A1BF8F7E8}" type="pres">
      <dgm:prSet presAssocID="{75A9C211-F31D-4CEF-A21A-D23CEA31D686}" presName="vert1" presStyleCnt="0"/>
      <dgm:spPr/>
    </dgm:pt>
  </dgm:ptLst>
  <dgm:cxnLst>
    <dgm:cxn modelId="{1DB67100-697A-4754-A55F-1B0215B315F6}" srcId="{8BE85EED-1D9B-40F1-B58A-19BD7EDD4145}" destId="{75A9C211-F31D-4CEF-A21A-D23CEA31D686}" srcOrd="3" destOrd="0" parTransId="{C982E5E3-AB32-4F83-A573-D41584E63EEC}" sibTransId="{827BD563-323A-4030-8D7E-8F5841664E61}"/>
    <dgm:cxn modelId="{31729518-F13E-4F23-B6E7-47D720FC3A93}" srcId="{8BE85EED-1D9B-40F1-B58A-19BD7EDD4145}" destId="{AD190A40-29DB-40E3-870F-23E62A9D7CE3}" srcOrd="1" destOrd="0" parTransId="{F584E80A-2998-4098-9B10-7695FEE4A2BE}" sibTransId="{7B5409DE-635B-4D4E-AC2D-8672A161DAC8}"/>
    <dgm:cxn modelId="{E895481B-ED76-4B33-AB33-F72F398AC265}" type="presOf" srcId="{9A796958-CF3D-4BF1-B7C7-60DCEC6EB87E}" destId="{F5D48D48-D83A-4AB4-9304-C05A5A88CB16}" srcOrd="0" destOrd="0" presId="urn:microsoft.com/office/officeart/2008/layout/LinedList"/>
    <dgm:cxn modelId="{CD929F65-6259-4684-9B6C-B620C0F1FCE3}" srcId="{8BE85EED-1D9B-40F1-B58A-19BD7EDD4145}" destId="{9A796958-CF3D-4BF1-B7C7-60DCEC6EB87E}" srcOrd="0" destOrd="0" parTransId="{42949773-BD96-4701-BEF8-E0DBD3FFCD02}" sibTransId="{FE22711C-B972-4336-B0C6-3A2068707753}"/>
    <dgm:cxn modelId="{9FB63067-45D5-4721-945A-0B4EF901BE65}" type="presOf" srcId="{75A9C211-F31D-4CEF-A21A-D23CEA31D686}" destId="{F104252B-262A-4628-878A-0D6E556ABC58}" srcOrd="0" destOrd="0" presId="urn:microsoft.com/office/officeart/2008/layout/LinedList"/>
    <dgm:cxn modelId="{C6ECD34A-6C39-4021-B397-0CBEA1DEC967}" type="presOf" srcId="{AD190A40-29DB-40E3-870F-23E62A9D7CE3}" destId="{0B45DA7B-8570-4E9D-8D3A-6BE6915D72E6}" srcOrd="0" destOrd="0" presId="urn:microsoft.com/office/officeart/2008/layout/LinedList"/>
    <dgm:cxn modelId="{19A37271-21B3-47A0-8D6A-B97E0E820298}" type="presOf" srcId="{8BE85EED-1D9B-40F1-B58A-19BD7EDD4145}" destId="{21BC058C-BB66-4401-B56F-00073F033187}" srcOrd="0" destOrd="0" presId="urn:microsoft.com/office/officeart/2008/layout/LinedList"/>
    <dgm:cxn modelId="{6B6FC8BB-31A8-4393-BFEB-03FFABFA6DA6}" type="presOf" srcId="{96E6898E-3BC8-48F3-BCC1-867FA71CD7C7}" destId="{F6849E98-9ACF-46B9-A36B-B8B25E2664E3}" srcOrd="0" destOrd="0" presId="urn:microsoft.com/office/officeart/2008/layout/LinedList"/>
    <dgm:cxn modelId="{3DFD45BC-D548-415C-8F5B-E95D9DC53E64}" srcId="{8BE85EED-1D9B-40F1-B58A-19BD7EDD4145}" destId="{96E6898E-3BC8-48F3-BCC1-867FA71CD7C7}" srcOrd="2" destOrd="0" parTransId="{26E3483C-31B2-4968-8DE0-5BE42FA73508}" sibTransId="{55F7287C-5558-409B-995F-FA7532BA25E8}"/>
    <dgm:cxn modelId="{7848D103-C161-499D-893B-00EBE8B561E9}" type="presParOf" srcId="{21BC058C-BB66-4401-B56F-00073F033187}" destId="{F9350F2E-8E5E-4D1A-83A0-12EC999C504F}" srcOrd="0" destOrd="0" presId="urn:microsoft.com/office/officeart/2008/layout/LinedList"/>
    <dgm:cxn modelId="{EF793FAD-6ECA-4E08-9D1A-7F893791693F}" type="presParOf" srcId="{21BC058C-BB66-4401-B56F-00073F033187}" destId="{C529453E-8C82-4899-9DBD-17BD22C9C683}" srcOrd="1" destOrd="0" presId="urn:microsoft.com/office/officeart/2008/layout/LinedList"/>
    <dgm:cxn modelId="{789573F1-AE54-4052-BAF3-BD3B373B4EB8}" type="presParOf" srcId="{C529453E-8C82-4899-9DBD-17BD22C9C683}" destId="{F5D48D48-D83A-4AB4-9304-C05A5A88CB16}" srcOrd="0" destOrd="0" presId="urn:microsoft.com/office/officeart/2008/layout/LinedList"/>
    <dgm:cxn modelId="{2C9AF38D-1927-45C0-A33A-944229C7741A}" type="presParOf" srcId="{C529453E-8C82-4899-9DBD-17BD22C9C683}" destId="{509E5F09-E92C-4F71-A875-B956A4B61EDB}" srcOrd="1" destOrd="0" presId="urn:microsoft.com/office/officeart/2008/layout/LinedList"/>
    <dgm:cxn modelId="{ACF4B68A-647D-4EA1-862B-C0CC5676E832}" type="presParOf" srcId="{21BC058C-BB66-4401-B56F-00073F033187}" destId="{323344E4-11EC-482A-B902-74FA299C648A}" srcOrd="2" destOrd="0" presId="urn:microsoft.com/office/officeart/2008/layout/LinedList"/>
    <dgm:cxn modelId="{7F48C291-C114-4B8E-8908-A5FC173F5FA7}" type="presParOf" srcId="{21BC058C-BB66-4401-B56F-00073F033187}" destId="{E408A148-0CB8-40AA-AE56-B4B716E83991}" srcOrd="3" destOrd="0" presId="urn:microsoft.com/office/officeart/2008/layout/LinedList"/>
    <dgm:cxn modelId="{379A29A6-D2FF-42B3-8015-EB658133F399}" type="presParOf" srcId="{E408A148-0CB8-40AA-AE56-B4B716E83991}" destId="{0B45DA7B-8570-4E9D-8D3A-6BE6915D72E6}" srcOrd="0" destOrd="0" presId="urn:microsoft.com/office/officeart/2008/layout/LinedList"/>
    <dgm:cxn modelId="{4997EFC4-60D3-41B9-BE8D-C0C4F4D85D0E}" type="presParOf" srcId="{E408A148-0CB8-40AA-AE56-B4B716E83991}" destId="{45A8B066-F7D2-4166-97E0-5D6CA71C9851}" srcOrd="1" destOrd="0" presId="urn:microsoft.com/office/officeart/2008/layout/LinedList"/>
    <dgm:cxn modelId="{67D3C30A-03CC-4482-A4DC-8543544838DB}" type="presParOf" srcId="{21BC058C-BB66-4401-B56F-00073F033187}" destId="{44C7FAC1-FBE4-4579-BD3D-9D12F7C92C7F}" srcOrd="4" destOrd="0" presId="urn:microsoft.com/office/officeart/2008/layout/LinedList"/>
    <dgm:cxn modelId="{2B31B8AB-2C83-4F74-A687-7B3AD91614AA}" type="presParOf" srcId="{21BC058C-BB66-4401-B56F-00073F033187}" destId="{F8761DA2-B7F6-4467-BF29-A297F3F7BBB3}" srcOrd="5" destOrd="0" presId="urn:microsoft.com/office/officeart/2008/layout/LinedList"/>
    <dgm:cxn modelId="{5A1BFC26-A968-45F2-85D1-86E4C8F988D2}" type="presParOf" srcId="{F8761DA2-B7F6-4467-BF29-A297F3F7BBB3}" destId="{F6849E98-9ACF-46B9-A36B-B8B25E2664E3}" srcOrd="0" destOrd="0" presId="urn:microsoft.com/office/officeart/2008/layout/LinedList"/>
    <dgm:cxn modelId="{BBEC8ACF-B0EA-4E91-BB30-3CBD48AF6C93}" type="presParOf" srcId="{F8761DA2-B7F6-4467-BF29-A297F3F7BBB3}" destId="{C65083A0-C3BB-4896-A412-369E655EB8D2}" srcOrd="1" destOrd="0" presId="urn:microsoft.com/office/officeart/2008/layout/LinedList"/>
    <dgm:cxn modelId="{F6F23F29-CD72-4D01-BC27-2612FD131CA8}" type="presParOf" srcId="{21BC058C-BB66-4401-B56F-00073F033187}" destId="{932661C9-8ADD-47D7-B3D4-5719D2ECDC78}" srcOrd="6" destOrd="0" presId="urn:microsoft.com/office/officeart/2008/layout/LinedList"/>
    <dgm:cxn modelId="{B551AFBC-DF32-4643-9C48-869C7E3B1B54}" type="presParOf" srcId="{21BC058C-BB66-4401-B56F-00073F033187}" destId="{6F580367-3ECB-498F-B6F5-1FDCD7A5AA43}" srcOrd="7" destOrd="0" presId="urn:microsoft.com/office/officeart/2008/layout/LinedList"/>
    <dgm:cxn modelId="{F6310423-E644-4B83-803A-4CA5D4D8137B}" type="presParOf" srcId="{6F580367-3ECB-498F-B6F5-1FDCD7A5AA43}" destId="{F104252B-262A-4628-878A-0D6E556ABC58}" srcOrd="0" destOrd="0" presId="urn:microsoft.com/office/officeart/2008/layout/LinedList"/>
    <dgm:cxn modelId="{2EFB1143-D6CF-4FD6-B711-A6B13CEE6F69}" type="presParOf" srcId="{6F580367-3ECB-498F-B6F5-1FDCD7A5AA43}" destId="{A971EDCE-EABC-429B-B139-4D5A1BF8F7E8}" srcOrd="1" destOrd="0" presId="urn:microsoft.com/office/officeart/2008/layout/Lin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96CBF39-F88F-41AD-9B96-5BDD4D81B6E0}" type="doc">
      <dgm:prSet loTypeId="urn:microsoft.com/office/officeart/2016/7/layout/VerticalDownArrowProcess" loCatId="process" qsTypeId="urn:microsoft.com/office/officeart/2005/8/quickstyle/simple1#6" qsCatId="simple" csTypeId="urn:microsoft.com/office/officeart/2005/8/colors/colorful2#4" csCatId="colorful"/>
      <dgm:spPr/>
      <dgm:t>
        <a:bodyPr/>
        <a:lstStyle/>
        <a:p>
          <a:endParaRPr lang="en-US"/>
        </a:p>
      </dgm:t>
    </dgm:pt>
    <dgm:pt modelId="{99367890-3BAE-4EE6-8B06-C59955020FC9}">
      <dgm:prSet/>
      <dgm:spPr/>
      <dgm:t>
        <a:bodyPr/>
        <a:lstStyle/>
        <a:p>
          <a:r>
            <a:rPr lang="en-US">
              <a:latin typeface="Times New Roman" panose="02020603050405020304"/>
              <a:cs typeface="Times New Roman" panose="02020603050405020304"/>
            </a:rPr>
            <a:t>Export</a:t>
          </a:r>
        </a:p>
      </dgm:t>
    </dgm:pt>
    <dgm:pt modelId="{CD9B5E0A-88EF-4207-8582-D71E59F64674}" cxnId="{FA07FC4F-A4C0-4802-BE86-71E2043ED6BE}" type="parTrans">
      <dgm:prSet/>
      <dgm:spPr/>
      <dgm:t>
        <a:bodyPr/>
        <a:lstStyle/>
        <a:p>
          <a:endParaRPr lang="en-US"/>
        </a:p>
      </dgm:t>
    </dgm:pt>
    <dgm:pt modelId="{E0215B32-4F14-4FE3-9C5F-5C310F852C02}" cxnId="{FA07FC4F-A4C0-4802-BE86-71E2043ED6BE}" type="sibTrans">
      <dgm:prSet/>
      <dgm:spPr/>
      <dgm:t>
        <a:bodyPr/>
        <a:lstStyle/>
        <a:p>
          <a:endParaRPr lang="en-US"/>
        </a:p>
      </dgm:t>
    </dgm:pt>
    <dgm:pt modelId="{DA06DB99-A875-4118-9386-7CB7A386E8B2}">
      <dgm:prSet/>
      <dgm:spPr/>
      <dgm:t>
        <a:bodyPr/>
        <a:lstStyle/>
        <a:p>
          <a:r>
            <a:rPr lang="en-US">
              <a:latin typeface="Times New Roman" panose="02020603050405020304"/>
              <a:cs typeface="Times New Roman" panose="02020603050405020304"/>
            </a:rPr>
            <a:t>Export the dataset to YOLOv7</a:t>
          </a:r>
        </a:p>
      </dgm:t>
    </dgm:pt>
    <dgm:pt modelId="{F1E9E67E-4841-431A-84C7-1A2AF724EF9B}" cxnId="{D0A5F497-6D48-438D-8752-6EC49F6708A4}" type="parTrans">
      <dgm:prSet/>
      <dgm:spPr/>
      <dgm:t>
        <a:bodyPr/>
        <a:lstStyle/>
        <a:p>
          <a:endParaRPr lang="en-US"/>
        </a:p>
      </dgm:t>
    </dgm:pt>
    <dgm:pt modelId="{1BA64384-0030-4BC3-81C3-73A7AA34A528}" cxnId="{D0A5F497-6D48-438D-8752-6EC49F6708A4}" type="sibTrans">
      <dgm:prSet/>
      <dgm:spPr/>
      <dgm:t>
        <a:bodyPr/>
        <a:lstStyle/>
        <a:p>
          <a:endParaRPr lang="en-US"/>
        </a:p>
      </dgm:t>
    </dgm:pt>
    <dgm:pt modelId="{DD8F84B6-5500-4BEA-B27E-A6962B8848FD}">
      <dgm:prSet/>
      <dgm:spPr/>
      <dgm:t>
        <a:bodyPr/>
        <a:lstStyle/>
        <a:p>
          <a:r>
            <a:rPr lang="en-US">
              <a:latin typeface="Times New Roman" panose="02020603050405020304"/>
              <a:cs typeface="Times New Roman" panose="02020603050405020304"/>
            </a:rPr>
            <a:t>Train</a:t>
          </a:r>
        </a:p>
      </dgm:t>
    </dgm:pt>
    <dgm:pt modelId="{E9A5FC44-FCEA-4D67-A44F-617DB32118D0}" cxnId="{24DAD663-F9F9-4BB4-A7CA-4AD546616CDE}" type="parTrans">
      <dgm:prSet/>
      <dgm:spPr/>
      <dgm:t>
        <a:bodyPr/>
        <a:lstStyle/>
        <a:p>
          <a:endParaRPr lang="en-US"/>
        </a:p>
      </dgm:t>
    </dgm:pt>
    <dgm:pt modelId="{4A1B6D66-83C7-426D-8645-45A9A107621F}" cxnId="{24DAD663-F9F9-4BB4-A7CA-4AD546616CDE}" type="sibTrans">
      <dgm:prSet/>
      <dgm:spPr/>
      <dgm:t>
        <a:bodyPr/>
        <a:lstStyle/>
        <a:p>
          <a:endParaRPr lang="en-US"/>
        </a:p>
      </dgm:t>
    </dgm:pt>
    <dgm:pt modelId="{4970DDDB-F53C-46BF-A06F-D267E5EDC7F3}">
      <dgm:prSet/>
      <dgm:spPr/>
      <dgm:t>
        <a:bodyPr/>
        <a:lstStyle/>
        <a:p>
          <a:r>
            <a:rPr lang="en-US">
              <a:latin typeface="Times New Roman" panose="02020603050405020304"/>
              <a:cs typeface="Times New Roman" panose="02020603050405020304"/>
            </a:rPr>
            <a:t>Train YOLOv7 to recognize the objects in our dataset</a:t>
          </a:r>
        </a:p>
      </dgm:t>
    </dgm:pt>
    <dgm:pt modelId="{83088BE3-CFE4-4B6B-B543-87DEC85B7BEF}" cxnId="{778948A5-FE13-4CAA-AE6F-A1A911BBE327}" type="parTrans">
      <dgm:prSet/>
      <dgm:spPr/>
      <dgm:t>
        <a:bodyPr/>
        <a:lstStyle/>
        <a:p>
          <a:endParaRPr lang="en-US"/>
        </a:p>
      </dgm:t>
    </dgm:pt>
    <dgm:pt modelId="{A6775F42-7F85-4C15-94A8-713E554921E2}" cxnId="{778948A5-FE13-4CAA-AE6F-A1A911BBE327}" type="sibTrans">
      <dgm:prSet/>
      <dgm:spPr/>
      <dgm:t>
        <a:bodyPr/>
        <a:lstStyle/>
        <a:p>
          <a:endParaRPr lang="en-US"/>
        </a:p>
      </dgm:t>
    </dgm:pt>
    <dgm:pt modelId="{0A97F97A-4397-435F-B095-972ACC182053}">
      <dgm:prSet/>
      <dgm:spPr/>
      <dgm:t>
        <a:bodyPr/>
        <a:lstStyle/>
        <a:p>
          <a:r>
            <a:rPr lang="en-US">
              <a:latin typeface="Times New Roman" panose="02020603050405020304"/>
              <a:cs typeface="Times New Roman" panose="02020603050405020304"/>
            </a:rPr>
            <a:t>Evaluate</a:t>
          </a:r>
        </a:p>
      </dgm:t>
    </dgm:pt>
    <dgm:pt modelId="{6572B491-D372-40B0-9459-E67F1AA40B0E}" cxnId="{FF3F334A-4438-483E-B84F-6A44A2F2363B}" type="parTrans">
      <dgm:prSet/>
      <dgm:spPr/>
      <dgm:t>
        <a:bodyPr/>
        <a:lstStyle/>
        <a:p>
          <a:endParaRPr lang="en-US"/>
        </a:p>
      </dgm:t>
    </dgm:pt>
    <dgm:pt modelId="{B86CA441-845B-4263-923F-296F306C8B40}" cxnId="{FF3F334A-4438-483E-B84F-6A44A2F2363B}" type="sibTrans">
      <dgm:prSet/>
      <dgm:spPr/>
      <dgm:t>
        <a:bodyPr/>
        <a:lstStyle/>
        <a:p>
          <a:endParaRPr lang="en-US"/>
        </a:p>
      </dgm:t>
    </dgm:pt>
    <dgm:pt modelId="{3BDC9470-1F76-4C61-B3AF-8187BCECE5A4}">
      <dgm:prSet/>
      <dgm:spPr/>
      <dgm:t>
        <a:bodyPr/>
        <a:lstStyle/>
        <a:p>
          <a:r>
            <a:rPr lang="en-US">
              <a:latin typeface="Times New Roman" panose="02020603050405020304"/>
              <a:cs typeface="Times New Roman" panose="02020603050405020304"/>
            </a:rPr>
            <a:t>Evaluate our YOLOv7 model's performance</a:t>
          </a:r>
        </a:p>
      </dgm:t>
    </dgm:pt>
    <dgm:pt modelId="{11A1A5E6-AA28-4490-85AE-A1467EFDE993}" cxnId="{8F32A34D-7762-4635-A3D9-26F746CF1C0C}" type="parTrans">
      <dgm:prSet/>
      <dgm:spPr/>
      <dgm:t>
        <a:bodyPr/>
        <a:lstStyle/>
        <a:p>
          <a:endParaRPr lang="en-US"/>
        </a:p>
      </dgm:t>
    </dgm:pt>
    <dgm:pt modelId="{0C8B0E57-E1BE-47CB-9690-150E566DA1DE}" cxnId="{8F32A34D-7762-4635-A3D9-26F746CF1C0C}" type="sibTrans">
      <dgm:prSet/>
      <dgm:spPr/>
      <dgm:t>
        <a:bodyPr/>
        <a:lstStyle/>
        <a:p>
          <a:endParaRPr lang="en-US"/>
        </a:p>
      </dgm:t>
    </dgm:pt>
    <dgm:pt modelId="{2DC00807-0D37-4D7C-B78F-8A60526E9807}">
      <dgm:prSet/>
      <dgm:spPr/>
      <dgm:t>
        <a:bodyPr/>
        <a:lstStyle/>
        <a:p>
          <a:r>
            <a:rPr lang="en-US">
              <a:latin typeface="Times New Roman" panose="02020603050405020304"/>
              <a:cs typeface="Times New Roman" panose="02020603050405020304"/>
            </a:rPr>
            <a:t>Run</a:t>
          </a:r>
        </a:p>
      </dgm:t>
    </dgm:pt>
    <dgm:pt modelId="{24E79E0F-B62C-49B2-BCBD-3CB6F9DE663A}" cxnId="{58E78D45-DE9A-4313-AD43-98B064C0AFA1}" type="parTrans">
      <dgm:prSet/>
      <dgm:spPr/>
      <dgm:t>
        <a:bodyPr/>
        <a:lstStyle/>
        <a:p>
          <a:endParaRPr lang="en-US"/>
        </a:p>
      </dgm:t>
    </dgm:pt>
    <dgm:pt modelId="{27BF403D-B1DB-4A61-A065-1697B9EF6881}" cxnId="{58E78D45-DE9A-4313-AD43-98B064C0AFA1}" type="sibTrans">
      <dgm:prSet/>
      <dgm:spPr/>
      <dgm:t>
        <a:bodyPr/>
        <a:lstStyle/>
        <a:p>
          <a:endParaRPr lang="en-US"/>
        </a:p>
      </dgm:t>
    </dgm:pt>
    <dgm:pt modelId="{C22C0374-399C-4537-878E-29B79FC3DE20}">
      <dgm:prSet/>
      <dgm:spPr/>
      <dgm:t>
        <a:bodyPr/>
        <a:lstStyle/>
        <a:p>
          <a:r>
            <a:rPr lang="en-US">
              <a:latin typeface="Times New Roman" panose="02020603050405020304"/>
              <a:cs typeface="Times New Roman" panose="02020603050405020304"/>
            </a:rPr>
            <a:t>Run test inference to view performance of YOLOv7 model at work</a:t>
          </a:r>
        </a:p>
      </dgm:t>
    </dgm:pt>
    <dgm:pt modelId="{94DD2F48-A29F-4BBC-8CC7-CFAB9AE108DC}" cxnId="{618C3D57-D587-49B6-A79A-40589EE3682E}" type="parTrans">
      <dgm:prSet/>
      <dgm:spPr/>
      <dgm:t>
        <a:bodyPr/>
        <a:lstStyle/>
        <a:p>
          <a:endParaRPr lang="en-US"/>
        </a:p>
      </dgm:t>
    </dgm:pt>
    <dgm:pt modelId="{9568DE9E-F64B-4ABA-B231-DBEC642AA2D2}" cxnId="{618C3D57-D587-49B6-A79A-40589EE3682E}" type="sibTrans">
      <dgm:prSet/>
      <dgm:spPr/>
      <dgm:t>
        <a:bodyPr/>
        <a:lstStyle/>
        <a:p>
          <a:endParaRPr lang="en-US"/>
        </a:p>
      </dgm:t>
    </dgm:pt>
    <dgm:pt modelId="{875A3F23-6535-4A3D-A6B6-3912384828D4}" type="pres">
      <dgm:prSet presAssocID="{996CBF39-F88F-41AD-9B96-5BDD4D81B6E0}" presName="Name0" presStyleCnt="0">
        <dgm:presLayoutVars>
          <dgm:dir/>
          <dgm:animLvl val="lvl"/>
          <dgm:resizeHandles val="exact"/>
        </dgm:presLayoutVars>
      </dgm:prSet>
      <dgm:spPr/>
    </dgm:pt>
    <dgm:pt modelId="{5F2DAA19-981A-4F52-BB7B-1C5CBB3DE7B2}" type="pres">
      <dgm:prSet presAssocID="{2DC00807-0D37-4D7C-B78F-8A60526E9807}" presName="boxAndChildren" presStyleCnt="0"/>
      <dgm:spPr/>
    </dgm:pt>
    <dgm:pt modelId="{BB37CBC2-91B4-4B61-9E3C-345F5FAD0A49}" type="pres">
      <dgm:prSet presAssocID="{2DC00807-0D37-4D7C-B78F-8A60526E9807}" presName="parentTextBox" presStyleLbl="alignNode1" presStyleIdx="0" presStyleCnt="4"/>
      <dgm:spPr/>
    </dgm:pt>
    <dgm:pt modelId="{FC212B52-711C-4E7F-AD5F-9DDB2E66C5DA}" type="pres">
      <dgm:prSet presAssocID="{2DC00807-0D37-4D7C-B78F-8A60526E9807}" presName="descendantBox" presStyleLbl="bgAccFollowNode1" presStyleIdx="0" presStyleCnt="4"/>
      <dgm:spPr/>
    </dgm:pt>
    <dgm:pt modelId="{C4165482-7AAB-4F08-AD30-33FF42D8FAD2}" type="pres">
      <dgm:prSet presAssocID="{B86CA441-845B-4263-923F-296F306C8B40}" presName="sp" presStyleCnt="0"/>
      <dgm:spPr/>
    </dgm:pt>
    <dgm:pt modelId="{7833FBF0-0008-454E-AC01-0BBAF61B0733}" type="pres">
      <dgm:prSet presAssocID="{0A97F97A-4397-435F-B095-972ACC182053}" presName="arrowAndChildren" presStyleCnt="0"/>
      <dgm:spPr/>
    </dgm:pt>
    <dgm:pt modelId="{1F99A4B8-EA13-4969-9B47-DC71C1F5EE80}" type="pres">
      <dgm:prSet presAssocID="{0A97F97A-4397-435F-B095-972ACC182053}" presName="parentTextArrow" presStyleLbl="node1" presStyleIdx="0" presStyleCnt="0"/>
      <dgm:spPr/>
    </dgm:pt>
    <dgm:pt modelId="{9651718C-7E9D-4D50-A57C-250183B92508}" type="pres">
      <dgm:prSet presAssocID="{0A97F97A-4397-435F-B095-972ACC182053}" presName="arrow" presStyleLbl="alignNode1" presStyleIdx="1" presStyleCnt="4"/>
      <dgm:spPr/>
    </dgm:pt>
    <dgm:pt modelId="{CD0EB7C6-A9AA-4F5E-BB66-FEEFF27A910A}" type="pres">
      <dgm:prSet presAssocID="{0A97F97A-4397-435F-B095-972ACC182053}" presName="descendantArrow" presStyleLbl="bgAccFollowNode1" presStyleIdx="1" presStyleCnt="4"/>
      <dgm:spPr/>
    </dgm:pt>
    <dgm:pt modelId="{D4A58B0B-DD9C-4384-B489-74E245770209}" type="pres">
      <dgm:prSet presAssocID="{4A1B6D66-83C7-426D-8645-45A9A107621F}" presName="sp" presStyleCnt="0"/>
      <dgm:spPr/>
    </dgm:pt>
    <dgm:pt modelId="{3EC86DA7-1102-42AF-90D5-FE47859DB3F0}" type="pres">
      <dgm:prSet presAssocID="{DD8F84B6-5500-4BEA-B27E-A6962B8848FD}" presName="arrowAndChildren" presStyleCnt="0"/>
      <dgm:spPr/>
    </dgm:pt>
    <dgm:pt modelId="{E918E514-4ED5-48B3-AE55-6F0EBC072D4A}" type="pres">
      <dgm:prSet presAssocID="{DD8F84B6-5500-4BEA-B27E-A6962B8848FD}" presName="parentTextArrow" presStyleLbl="node1" presStyleIdx="0" presStyleCnt="0"/>
      <dgm:spPr/>
    </dgm:pt>
    <dgm:pt modelId="{2C16F23F-3747-472E-8677-E813D8BB47F6}" type="pres">
      <dgm:prSet presAssocID="{DD8F84B6-5500-4BEA-B27E-A6962B8848FD}" presName="arrow" presStyleLbl="alignNode1" presStyleIdx="2" presStyleCnt="4"/>
      <dgm:spPr/>
    </dgm:pt>
    <dgm:pt modelId="{D0B895B2-37DE-4CC5-A694-622ED49CF494}" type="pres">
      <dgm:prSet presAssocID="{DD8F84B6-5500-4BEA-B27E-A6962B8848FD}" presName="descendantArrow" presStyleLbl="bgAccFollowNode1" presStyleIdx="2" presStyleCnt="4"/>
      <dgm:spPr/>
    </dgm:pt>
    <dgm:pt modelId="{15A9FC8C-3964-4727-A220-4B734CED102A}" type="pres">
      <dgm:prSet presAssocID="{E0215B32-4F14-4FE3-9C5F-5C310F852C02}" presName="sp" presStyleCnt="0"/>
      <dgm:spPr/>
    </dgm:pt>
    <dgm:pt modelId="{2DA50165-65F7-42BC-9F3A-4CFFF0E70BFC}" type="pres">
      <dgm:prSet presAssocID="{99367890-3BAE-4EE6-8B06-C59955020FC9}" presName="arrowAndChildren" presStyleCnt="0"/>
      <dgm:spPr/>
    </dgm:pt>
    <dgm:pt modelId="{700B65BF-F827-4B3D-9236-0DC59FA7E0BB}" type="pres">
      <dgm:prSet presAssocID="{99367890-3BAE-4EE6-8B06-C59955020FC9}" presName="parentTextArrow" presStyleLbl="node1" presStyleIdx="0" presStyleCnt="0"/>
      <dgm:spPr/>
    </dgm:pt>
    <dgm:pt modelId="{6703BF99-A708-48B6-8120-34EE68FE2633}" type="pres">
      <dgm:prSet presAssocID="{99367890-3BAE-4EE6-8B06-C59955020FC9}" presName="arrow" presStyleLbl="alignNode1" presStyleIdx="3" presStyleCnt="4"/>
      <dgm:spPr/>
    </dgm:pt>
    <dgm:pt modelId="{6C478473-CB67-4FEA-A9B7-772883FCE20F}" type="pres">
      <dgm:prSet presAssocID="{99367890-3BAE-4EE6-8B06-C59955020FC9}" presName="descendantArrow" presStyleLbl="bgAccFollowNode1" presStyleIdx="3" presStyleCnt="4"/>
      <dgm:spPr/>
    </dgm:pt>
  </dgm:ptLst>
  <dgm:cxnLst>
    <dgm:cxn modelId="{D55F9C09-B343-4907-BA18-FF2E4E27C7FD}" type="presOf" srcId="{DA06DB99-A875-4118-9386-7CB7A386E8B2}" destId="{6C478473-CB67-4FEA-A9B7-772883FCE20F}" srcOrd="0" destOrd="0" presId="urn:microsoft.com/office/officeart/2016/7/layout/VerticalDownArrowProcess"/>
    <dgm:cxn modelId="{817E1923-07C0-4BAD-9072-4BE6F3932F3F}" type="presOf" srcId="{3BDC9470-1F76-4C61-B3AF-8187BCECE5A4}" destId="{CD0EB7C6-A9AA-4F5E-BB66-FEEFF27A910A}" srcOrd="0" destOrd="0" presId="urn:microsoft.com/office/officeart/2016/7/layout/VerticalDownArrowProcess"/>
    <dgm:cxn modelId="{140B1337-71FE-42DE-A6FE-5E0C1777FD15}" type="presOf" srcId="{99367890-3BAE-4EE6-8B06-C59955020FC9}" destId="{700B65BF-F827-4B3D-9236-0DC59FA7E0BB}" srcOrd="0" destOrd="0" presId="urn:microsoft.com/office/officeart/2016/7/layout/VerticalDownArrowProcess"/>
    <dgm:cxn modelId="{24DAD663-F9F9-4BB4-A7CA-4AD546616CDE}" srcId="{996CBF39-F88F-41AD-9B96-5BDD4D81B6E0}" destId="{DD8F84B6-5500-4BEA-B27E-A6962B8848FD}" srcOrd="1" destOrd="0" parTransId="{E9A5FC44-FCEA-4D67-A44F-617DB32118D0}" sibTransId="{4A1B6D66-83C7-426D-8645-45A9A107621F}"/>
    <dgm:cxn modelId="{58E78D45-DE9A-4313-AD43-98B064C0AFA1}" srcId="{996CBF39-F88F-41AD-9B96-5BDD4D81B6E0}" destId="{2DC00807-0D37-4D7C-B78F-8A60526E9807}" srcOrd="3" destOrd="0" parTransId="{24E79E0F-B62C-49B2-BCBD-3CB6F9DE663A}" sibTransId="{27BF403D-B1DB-4A61-A065-1697B9EF6881}"/>
    <dgm:cxn modelId="{8FBB6766-BF33-44AF-9E10-2456E7A266AD}" type="presOf" srcId="{0A97F97A-4397-435F-B095-972ACC182053}" destId="{9651718C-7E9D-4D50-A57C-250183B92508}" srcOrd="1" destOrd="0" presId="urn:microsoft.com/office/officeart/2016/7/layout/VerticalDownArrowProcess"/>
    <dgm:cxn modelId="{FF3F334A-4438-483E-B84F-6A44A2F2363B}" srcId="{996CBF39-F88F-41AD-9B96-5BDD4D81B6E0}" destId="{0A97F97A-4397-435F-B095-972ACC182053}" srcOrd="2" destOrd="0" parTransId="{6572B491-D372-40B0-9459-E67F1AA40B0E}" sibTransId="{B86CA441-845B-4263-923F-296F306C8B40}"/>
    <dgm:cxn modelId="{8F32A34D-7762-4635-A3D9-26F746CF1C0C}" srcId="{0A97F97A-4397-435F-B095-972ACC182053}" destId="{3BDC9470-1F76-4C61-B3AF-8187BCECE5A4}" srcOrd="0" destOrd="0" parTransId="{11A1A5E6-AA28-4490-85AE-A1467EFDE993}" sibTransId="{0C8B0E57-E1BE-47CB-9690-150E566DA1DE}"/>
    <dgm:cxn modelId="{FA07FC4F-A4C0-4802-BE86-71E2043ED6BE}" srcId="{996CBF39-F88F-41AD-9B96-5BDD4D81B6E0}" destId="{99367890-3BAE-4EE6-8B06-C59955020FC9}" srcOrd="0" destOrd="0" parTransId="{CD9B5E0A-88EF-4207-8582-D71E59F64674}" sibTransId="{E0215B32-4F14-4FE3-9C5F-5C310F852C02}"/>
    <dgm:cxn modelId="{940E0357-E837-481A-990D-28E9B68CDCDE}" type="presOf" srcId="{4970DDDB-F53C-46BF-A06F-D267E5EDC7F3}" destId="{D0B895B2-37DE-4CC5-A694-622ED49CF494}" srcOrd="0" destOrd="0" presId="urn:microsoft.com/office/officeart/2016/7/layout/VerticalDownArrowProcess"/>
    <dgm:cxn modelId="{618C3D57-D587-49B6-A79A-40589EE3682E}" srcId="{2DC00807-0D37-4D7C-B78F-8A60526E9807}" destId="{C22C0374-399C-4537-878E-29B79FC3DE20}" srcOrd="0" destOrd="0" parTransId="{94DD2F48-A29F-4BBC-8CC7-CFAB9AE108DC}" sibTransId="{9568DE9E-F64B-4ABA-B231-DBEC642AA2D2}"/>
    <dgm:cxn modelId="{6B01BB83-195C-48FD-8425-227D0B86E92E}" type="presOf" srcId="{DD8F84B6-5500-4BEA-B27E-A6962B8848FD}" destId="{E918E514-4ED5-48B3-AE55-6F0EBC072D4A}" srcOrd="0" destOrd="0" presId="urn:microsoft.com/office/officeart/2016/7/layout/VerticalDownArrowProcess"/>
    <dgm:cxn modelId="{D0A5F497-6D48-438D-8752-6EC49F6708A4}" srcId="{99367890-3BAE-4EE6-8B06-C59955020FC9}" destId="{DA06DB99-A875-4118-9386-7CB7A386E8B2}" srcOrd="0" destOrd="0" parTransId="{F1E9E67E-4841-431A-84C7-1A2AF724EF9B}" sibTransId="{1BA64384-0030-4BC3-81C3-73A7AA34A528}"/>
    <dgm:cxn modelId="{778948A5-FE13-4CAA-AE6F-A1A911BBE327}" srcId="{DD8F84B6-5500-4BEA-B27E-A6962B8848FD}" destId="{4970DDDB-F53C-46BF-A06F-D267E5EDC7F3}" srcOrd="0" destOrd="0" parTransId="{83088BE3-CFE4-4B6B-B543-87DEC85B7BEF}" sibTransId="{A6775F42-7F85-4C15-94A8-713E554921E2}"/>
    <dgm:cxn modelId="{EC2DB0AA-EFA3-44F2-B8FF-8C794B92EFCA}" type="presOf" srcId="{0A97F97A-4397-435F-B095-972ACC182053}" destId="{1F99A4B8-EA13-4969-9B47-DC71C1F5EE80}" srcOrd="0" destOrd="0" presId="urn:microsoft.com/office/officeart/2016/7/layout/VerticalDownArrowProcess"/>
    <dgm:cxn modelId="{B81973BB-8646-4E41-A410-7C9775F54A1D}" type="presOf" srcId="{99367890-3BAE-4EE6-8B06-C59955020FC9}" destId="{6703BF99-A708-48B6-8120-34EE68FE2633}" srcOrd="1" destOrd="0" presId="urn:microsoft.com/office/officeart/2016/7/layout/VerticalDownArrowProcess"/>
    <dgm:cxn modelId="{39703DBF-E5DA-4D55-9AD7-944EC1AB05B5}" type="presOf" srcId="{DD8F84B6-5500-4BEA-B27E-A6962B8848FD}" destId="{2C16F23F-3747-472E-8677-E813D8BB47F6}" srcOrd="1" destOrd="0" presId="urn:microsoft.com/office/officeart/2016/7/layout/VerticalDownArrowProcess"/>
    <dgm:cxn modelId="{4ACDF7CA-A7F4-4081-B2FC-976462836EC0}" type="presOf" srcId="{C22C0374-399C-4537-878E-29B79FC3DE20}" destId="{FC212B52-711C-4E7F-AD5F-9DDB2E66C5DA}" srcOrd="0" destOrd="0" presId="urn:microsoft.com/office/officeart/2016/7/layout/VerticalDownArrowProcess"/>
    <dgm:cxn modelId="{E2F6DFCF-0718-4733-8BA5-C87C263D3854}" type="presOf" srcId="{996CBF39-F88F-41AD-9B96-5BDD4D81B6E0}" destId="{875A3F23-6535-4A3D-A6B6-3912384828D4}" srcOrd="0" destOrd="0" presId="urn:microsoft.com/office/officeart/2016/7/layout/VerticalDownArrowProcess"/>
    <dgm:cxn modelId="{319C4BD7-EB4A-4E08-ADE9-BC7E2E5359DD}" type="presOf" srcId="{2DC00807-0D37-4D7C-B78F-8A60526E9807}" destId="{BB37CBC2-91B4-4B61-9E3C-345F5FAD0A49}" srcOrd="0" destOrd="0" presId="urn:microsoft.com/office/officeart/2016/7/layout/VerticalDownArrowProcess"/>
    <dgm:cxn modelId="{6E335928-8532-45D7-922F-D964B0DB9555}" type="presParOf" srcId="{875A3F23-6535-4A3D-A6B6-3912384828D4}" destId="{5F2DAA19-981A-4F52-BB7B-1C5CBB3DE7B2}" srcOrd="0" destOrd="0" presId="urn:microsoft.com/office/officeart/2016/7/layout/VerticalDownArrowProcess"/>
    <dgm:cxn modelId="{3D51751B-70B9-4C53-BC5E-6B95090B5406}" type="presParOf" srcId="{5F2DAA19-981A-4F52-BB7B-1C5CBB3DE7B2}" destId="{BB37CBC2-91B4-4B61-9E3C-345F5FAD0A49}" srcOrd="0" destOrd="0" presId="urn:microsoft.com/office/officeart/2016/7/layout/VerticalDownArrowProcess"/>
    <dgm:cxn modelId="{592D39FB-FB58-488F-8130-54E88F4C5B8E}" type="presParOf" srcId="{5F2DAA19-981A-4F52-BB7B-1C5CBB3DE7B2}" destId="{FC212B52-711C-4E7F-AD5F-9DDB2E66C5DA}" srcOrd="1" destOrd="0" presId="urn:microsoft.com/office/officeart/2016/7/layout/VerticalDownArrowProcess"/>
    <dgm:cxn modelId="{B618F1D0-F416-4425-BFCD-AB7231E8ABD0}" type="presParOf" srcId="{875A3F23-6535-4A3D-A6B6-3912384828D4}" destId="{C4165482-7AAB-4F08-AD30-33FF42D8FAD2}" srcOrd="1" destOrd="0" presId="urn:microsoft.com/office/officeart/2016/7/layout/VerticalDownArrowProcess"/>
    <dgm:cxn modelId="{6F4D94B6-91B5-4B2A-BAD7-49F3BB46BF89}" type="presParOf" srcId="{875A3F23-6535-4A3D-A6B6-3912384828D4}" destId="{7833FBF0-0008-454E-AC01-0BBAF61B0733}" srcOrd="2" destOrd="0" presId="urn:microsoft.com/office/officeart/2016/7/layout/VerticalDownArrowProcess"/>
    <dgm:cxn modelId="{1DEC9638-92FD-4127-B0D1-337D73C57C95}" type="presParOf" srcId="{7833FBF0-0008-454E-AC01-0BBAF61B0733}" destId="{1F99A4B8-EA13-4969-9B47-DC71C1F5EE80}" srcOrd="0" destOrd="0" presId="urn:microsoft.com/office/officeart/2016/7/layout/VerticalDownArrowProcess"/>
    <dgm:cxn modelId="{27B4676F-C319-4FA6-A5F3-5BE000BA7803}" type="presParOf" srcId="{7833FBF0-0008-454E-AC01-0BBAF61B0733}" destId="{9651718C-7E9D-4D50-A57C-250183B92508}" srcOrd="1" destOrd="0" presId="urn:microsoft.com/office/officeart/2016/7/layout/VerticalDownArrowProcess"/>
    <dgm:cxn modelId="{4BEC58FF-C424-4978-A160-7508750A9F45}" type="presParOf" srcId="{7833FBF0-0008-454E-AC01-0BBAF61B0733}" destId="{CD0EB7C6-A9AA-4F5E-BB66-FEEFF27A910A}" srcOrd="2" destOrd="0" presId="urn:microsoft.com/office/officeart/2016/7/layout/VerticalDownArrowProcess"/>
    <dgm:cxn modelId="{25110D86-57EE-4456-82E8-12ABB2EE7509}" type="presParOf" srcId="{875A3F23-6535-4A3D-A6B6-3912384828D4}" destId="{D4A58B0B-DD9C-4384-B489-74E245770209}" srcOrd="3" destOrd="0" presId="urn:microsoft.com/office/officeart/2016/7/layout/VerticalDownArrowProcess"/>
    <dgm:cxn modelId="{E76CCCDD-C4F8-4493-A668-AE68CC353202}" type="presParOf" srcId="{875A3F23-6535-4A3D-A6B6-3912384828D4}" destId="{3EC86DA7-1102-42AF-90D5-FE47859DB3F0}" srcOrd="4" destOrd="0" presId="urn:microsoft.com/office/officeart/2016/7/layout/VerticalDownArrowProcess"/>
    <dgm:cxn modelId="{6F16EAAF-36F7-49E0-A3FA-9C4D3765A7CD}" type="presParOf" srcId="{3EC86DA7-1102-42AF-90D5-FE47859DB3F0}" destId="{E918E514-4ED5-48B3-AE55-6F0EBC072D4A}" srcOrd="0" destOrd="0" presId="urn:microsoft.com/office/officeart/2016/7/layout/VerticalDownArrowProcess"/>
    <dgm:cxn modelId="{66091BF0-8567-4B91-B06A-9798F30E4A10}" type="presParOf" srcId="{3EC86DA7-1102-42AF-90D5-FE47859DB3F0}" destId="{2C16F23F-3747-472E-8677-E813D8BB47F6}" srcOrd="1" destOrd="0" presId="urn:microsoft.com/office/officeart/2016/7/layout/VerticalDownArrowProcess"/>
    <dgm:cxn modelId="{9C17252D-6238-4F6C-BA93-9B454BF17DA2}" type="presParOf" srcId="{3EC86DA7-1102-42AF-90D5-FE47859DB3F0}" destId="{D0B895B2-37DE-4CC5-A694-622ED49CF494}" srcOrd="2" destOrd="0" presId="urn:microsoft.com/office/officeart/2016/7/layout/VerticalDownArrowProcess"/>
    <dgm:cxn modelId="{5AD2C62A-B0B6-48DD-AF0E-6B6FE6302A60}" type="presParOf" srcId="{875A3F23-6535-4A3D-A6B6-3912384828D4}" destId="{15A9FC8C-3964-4727-A220-4B734CED102A}" srcOrd="5" destOrd="0" presId="urn:microsoft.com/office/officeart/2016/7/layout/VerticalDownArrowProcess"/>
    <dgm:cxn modelId="{7CEB879F-DEE5-45B4-A3D0-A1D8BC7A319F}" type="presParOf" srcId="{875A3F23-6535-4A3D-A6B6-3912384828D4}" destId="{2DA50165-65F7-42BC-9F3A-4CFFF0E70BFC}" srcOrd="6" destOrd="0" presId="urn:microsoft.com/office/officeart/2016/7/layout/VerticalDownArrowProcess"/>
    <dgm:cxn modelId="{F2A53200-B99D-4F53-8880-31D99CF0F92E}" type="presParOf" srcId="{2DA50165-65F7-42BC-9F3A-4CFFF0E70BFC}" destId="{700B65BF-F827-4B3D-9236-0DC59FA7E0BB}" srcOrd="0" destOrd="0" presId="urn:microsoft.com/office/officeart/2016/7/layout/VerticalDownArrowProcess"/>
    <dgm:cxn modelId="{15D5E744-DE17-4ADD-8397-62181ADFA3F0}" type="presParOf" srcId="{2DA50165-65F7-42BC-9F3A-4CFFF0E70BFC}" destId="{6703BF99-A708-48B6-8120-34EE68FE2633}" srcOrd="1" destOrd="0" presId="urn:microsoft.com/office/officeart/2016/7/layout/VerticalDownArrowProcess"/>
    <dgm:cxn modelId="{C73D4F19-2BAF-4540-AB94-B2C49D3344E6}" type="presParOf" srcId="{2DA50165-65F7-42BC-9F3A-4CFFF0E70BFC}" destId="{6C478473-CB67-4FEA-A9B7-772883FCE20F}" srcOrd="2" destOrd="0" presId="urn:microsoft.com/office/officeart/2016/7/layout/VerticalDownArrow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A526FEC-EF7D-4A24-B6E2-BB6D03F04952}" type="doc">
      <dgm:prSet loTypeId="urn:microsoft.com/office/officeart/2008/layout/LinedList" loCatId="list" qsTypeId="urn:microsoft.com/office/officeart/2005/8/quickstyle/simple1#7" qsCatId="simple" csTypeId="urn:microsoft.com/office/officeart/2005/8/colors/colorful2#5" csCatId="colorful"/>
      <dgm:spPr/>
      <dgm:t>
        <a:bodyPr/>
        <a:lstStyle/>
        <a:p>
          <a:endParaRPr lang="en-US"/>
        </a:p>
      </dgm:t>
    </dgm:pt>
    <dgm:pt modelId="{7C07D029-AD83-4023-AA78-E606F380B5AC}">
      <dgm:prSet phldr="0"/>
      <dgm:spPr/>
      <dgm:t>
        <a:bodyPr/>
        <a:lstStyle/>
        <a:p>
          <a:pPr rtl="0"/>
          <a:r>
            <a:rPr lang="en-US">
              <a:latin typeface="Times New Roman" panose="02020603050405020304"/>
              <a:cs typeface="Times New Roman" panose="02020603050405020304"/>
            </a:rPr>
            <a:t>Here, I am able to pass a number of arguments:</a:t>
          </a:r>
        </a:p>
      </dgm:t>
    </dgm:pt>
    <dgm:pt modelId="{CCB9CB8F-9E40-4363-A278-1F60593BCB08}" cxnId="{D36D5D7D-E7AE-4510-A272-0A42F02D56E1}" type="parTrans">
      <dgm:prSet/>
      <dgm:spPr/>
      <dgm:t>
        <a:bodyPr/>
        <a:lstStyle/>
        <a:p>
          <a:endParaRPr lang="en-US"/>
        </a:p>
      </dgm:t>
    </dgm:pt>
    <dgm:pt modelId="{C27CC0E4-3447-40BD-A20F-D5FBA80C7D51}" cxnId="{D36D5D7D-E7AE-4510-A272-0A42F02D56E1}" type="sibTrans">
      <dgm:prSet/>
      <dgm:spPr/>
      <dgm:t>
        <a:bodyPr/>
        <a:lstStyle/>
        <a:p>
          <a:endParaRPr lang="en-US"/>
        </a:p>
      </dgm:t>
    </dgm:pt>
    <dgm:pt modelId="{ED9E12D8-6159-4018-84A5-78F396E65B30}">
      <dgm:prSet/>
      <dgm:spPr/>
      <dgm:t>
        <a:bodyPr/>
        <a:lstStyle/>
        <a:p>
          <a:r>
            <a:rPr lang="en-US" b="1">
              <a:latin typeface="Times New Roman" panose="02020603050405020304"/>
              <a:cs typeface="Times New Roman" panose="02020603050405020304"/>
            </a:rPr>
            <a:t>batch:</a:t>
          </a:r>
          <a:r>
            <a:rPr lang="en-US">
              <a:latin typeface="Times New Roman" panose="02020603050405020304"/>
              <a:cs typeface="Times New Roman" panose="02020603050405020304"/>
            </a:rPr>
            <a:t> determine batch size</a:t>
          </a:r>
        </a:p>
      </dgm:t>
    </dgm:pt>
    <dgm:pt modelId="{06AD7CA8-C754-4AA4-A073-22853757A776}" cxnId="{1ACD361E-C736-4AA1-B8CD-45D067672345}" type="parTrans">
      <dgm:prSet/>
      <dgm:spPr/>
      <dgm:t>
        <a:bodyPr/>
        <a:lstStyle/>
        <a:p>
          <a:endParaRPr lang="en-US"/>
        </a:p>
      </dgm:t>
    </dgm:pt>
    <dgm:pt modelId="{88D04108-AA2B-4446-8123-9E08DB382C3B}" cxnId="{1ACD361E-C736-4AA1-B8CD-45D067672345}" type="sibTrans">
      <dgm:prSet/>
      <dgm:spPr/>
      <dgm:t>
        <a:bodyPr/>
        <a:lstStyle/>
        <a:p>
          <a:endParaRPr lang="en-US"/>
        </a:p>
      </dgm:t>
    </dgm:pt>
    <dgm:pt modelId="{3BDFBAF1-A26A-4252-817D-F906645F9561}">
      <dgm:prSet/>
      <dgm:spPr/>
      <dgm:t>
        <a:bodyPr/>
        <a:lstStyle/>
        <a:p>
          <a:r>
            <a:rPr lang="en-US" b="1" err="1">
              <a:latin typeface="Times New Roman" panose="02020603050405020304"/>
              <a:cs typeface="Times New Roman" panose="02020603050405020304"/>
            </a:rPr>
            <a:t>cfg</a:t>
          </a:r>
          <a:r>
            <a:rPr lang="en-US" b="1">
              <a:latin typeface="Times New Roman" panose="02020603050405020304"/>
              <a:cs typeface="Times New Roman" panose="02020603050405020304"/>
            </a:rPr>
            <a:t>:</a:t>
          </a:r>
          <a:r>
            <a:rPr lang="en-US">
              <a:latin typeface="Times New Roman" panose="02020603050405020304"/>
              <a:cs typeface="Times New Roman" panose="02020603050405020304"/>
            </a:rPr>
            <a:t> define input Config File into YOLOv7</a:t>
          </a:r>
        </a:p>
      </dgm:t>
    </dgm:pt>
    <dgm:pt modelId="{4AECD048-2AED-4C2E-BFD8-F4140E466673}" cxnId="{C02E3CF2-6D87-4F11-92C9-6B31A06F5053}" type="parTrans">
      <dgm:prSet/>
      <dgm:spPr/>
      <dgm:t>
        <a:bodyPr/>
        <a:lstStyle/>
        <a:p>
          <a:endParaRPr lang="en-US"/>
        </a:p>
      </dgm:t>
    </dgm:pt>
    <dgm:pt modelId="{725CF2BE-2B78-4208-A650-E6B83F7BFA87}" cxnId="{C02E3CF2-6D87-4F11-92C9-6B31A06F5053}" type="sibTrans">
      <dgm:prSet/>
      <dgm:spPr/>
      <dgm:t>
        <a:bodyPr/>
        <a:lstStyle/>
        <a:p>
          <a:endParaRPr lang="en-US"/>
        </a:p>
      </dgm:t>
    </dgm:pt>
    <dgm:pt modelId="{07863FB9-0489-40AD-BC14-72095DF2B8B5}">
      <dgm:prSet/>
      <dgm:spPr/>
      <dgm:t>
        <a:bodyPr/>
        <a:lstStyle/>
        <a:p>
          <a:r>
            <a:rPr lang="en-US" b="1">
              <a:latin typeface="Times New Roman" panose="02020603050405020304"/>
              <a:cs typeface="Times New Roman" panose="02020603050405020304"/>
            </a:rPr>
            <a:t>epochs:</a:t>
          </a:r>
          <a:r>
            <a:rPr lang="en-US">
              <a:latin typeface="Times New Roman" panose="02020603050405020304"/>
              <a:cs typeface="Times New Roman" panose="02020603050405020304"/>
            </a:rPr>
            <a:t> define the number of training epochs. (Note: often, 3000+ are common here nut since I am using free GPU of </a:t>
          </a:r>
          <a:r>
            <a:rPr lang="en-US" err="1">
              <a:latin typeface="Times New Roman" panose="02020603050405020304"/>
              <a:cs typeface="Times New Roman" panose="02020603050405020304"/>
            </a:rPr>
            <a:t>kaggle</a:t>
          </a:r>
          <a:r>
            <a:rPr lang="en-US">
              <a:latin typeface="Times New Roman" panose="02020603050405020304"/>
              <a:cs typeface="Times New Roman" panose="02020603050405020304"/>
            </a:rPr>
            <a:t> I will be only defining it to 30!)</a:t>
          </a:r>
        </a:p>
      </dgm:t>
    </dgm:pt>
    <dgm:pt modelId="{1C5E519A-B303-4339-AF0F-55631FA03EEA}" cxnId="{4C2FDA26-683A-4326-9DB5-3DCF7714CD61}" type="parTrans">
      <dgm:prSet/>
      <dgm:spPr/>
      <dgm:t>
        <a:bodyPr/>
        <a:lstStyle/>
        <a:p>
          <a:endParaRPr lang="en-US"/>
        </a:p>
      </dgm:t>
    </dgm:pt>
    <dgm:pt modelId="{EBD855AD-08A1-4AF2-A681-3D0B7EC874BE}" cxnId="{4C2FDA26-683A-4326-9DB5-3DCF7714CD61}" type="sibTrans">
      <dgm:prSet/>
      <dgm:spPr/>
      <dgm:t>
        <a:bodyPr/>
        <a:lstStyle/>
        <a:p>
          <a:endParaRPr lang="en-US"/>
        </a:p>
      </dgm:t>
    </dgm:pt>
    <dgm:pt modelId="{3220F776-1E34-4341-9EF7-4D8C72BDF6FF}">
      <dgm:prSet/>
      <dgm:spPr/>
      <dgm:t>
        <a:bodyPr/>
        <a:lstStyle/>
        <a:p>
          <a:r>
            <a:rPr lang="en-US" b="1">
              <a:latin typeface="Times New Roman" panose="02020603050405020304"/>
              <a:cs typeface="Times New Roman" panose="02020603050405020304"/>
            </a:rPr>
            <a:t>data:</a:t>
          </a:r>
          <a:r>
            <a:rPr lang="en-US">
              <a:latin typeface="Times New Roman" panose="02020603050405020304"/>
              <a:cs typeface="Times New Roman" panose="02020603050405020304"/>
            </a:rPr>
            <a:t> Our dataset </a:t>
          </a:r>
          <a:r>
            <a:rPr lang="en-US" err="1">
              <a:latin typeface="Times New Roman" panose="02020603050405020304"/>
              <a:cs typeface="Times New Roman" panose="02020603050405020304"/>
            </a:rPr>
            <a:t>locaiton</a:t>
          </a:r>
          <a:r>
            <a:rPr lang="en-US">
              <a:latin typeface="Times New Roman" panose="02020603050405020304"/>
              <a:cs typeface="Times New Roman" panose="02020603050405020304"/>
            </a:rPr>
            <a:t> is saved in the ./yolov7/Custom-Yolov7-on-Kaggle-on-Custom-Dataset-2 folder.</a:t>
          </a:r>
        </a:p>
      </dgm:t>
    </dgm:pt>
    <dgm:pt modelId="{4FF2C60E-CC46-44C1-9D5D-E57F696B1271}" cxnId="{CACEE001-F77D-4B98-A7A9-5E92FD2AD730}" type="parTrans">
      <dgm:prSet/>
      <dgm:spPr/>
      <dgm:t>
        <a:bodyPr/>
        <a:lstStyle/>
        <a:p>
          <a:endParaRPr lang="en-US"/>
        </a:p>
      </dgm:t>
    </dgm:pt>
    <dgm:pt modelId="{0A397732-EE34-44D3-9E8C-4C1CFA2161E5}" cxnId="{CACEE001-F77D-4B98-A7A9-5E92FD2AD730}" type="sibTrans">
      <dgm:prSet/>
      <dgm:spPr/>
      <dgm:t>
        <a:bodyPr/>
        <a:lstStyle/>
        <a:p>
          <a:endParaRPr lang="en-US"/>
        </a:p>
      </dgm:t>
    </dgm:pt>
    <dgm:pt modelId="{C61394E7-8A9D-4E83-B8B3-76479A7BEF95}">
      <dgm:prSet/>
      <dgm:spPr/>
      <dgm:t>
        <a:bodyPr/>
        <a:lstStyle/>
        <a:p>
          <a:r>
            <a:rPr lang="en-US" b="1">
              <a:latin typeface="Times New Roman" panose="02020603050405020304"/>
              <a:cs typeface="Times New Roman" panose="02020603050405020304"/>
            </a:rPr>
            <a:t>weights:</a:t>
          </a:r>
          <a:r>
            <a:rPr lang="en-US">
              <a:latin typeface="Times New Roman" panose="02020603050405020304"/>
              <a:cs typeface="Times New Roman" panose="02020603050405020304"/>
            </a:rPr>
            <a:t> specifying a path to weights to start transfer learning from. Here I have </a:t>
          </a:r>
          <a:r>
            <a:rPr lang="en-US" err="1">
              <a:latin typeface="Times New Roman" panose="02020603050405020304"/>
              <a:cs typeface="Times New Roman" panose="02020603050405020304"/>
            </a:rPr>
            <a:t>choosen</a:t>
          </a:r>
          <a:r>
            <a:rPr lang="en-US">
              <a:latin typeface="Times New Roman" panose="02020603050405020304"/>
              <a:cs typeface="Times New Roman" panose="02020603050405020304"/>
            </a:rPr>
            <a:t> a generic Road pretrained checkpoint.</a:t>
          </a:r>
        </a:p>
      </dgm:t>
    </dgm:pt>
    <dgm:pt modelId="{C9933408-1FEC-40CF-AD66-5C9A92384ADC}" cxnId="{C23DB5D6-95F8-45EA-BE24-ADD885670C05}" type="parTrans">
      <dgm:prSet/>
      <dgm:spPr/>
      <dgm:t>
        <a:bodyPr/>
        <a:lstStyle/>
        <a:p>
          <a:endParaRPr lang="en-US"/>
        </a:p>
      </dgm:t>
    </dgm:pt>
    <dgm:pt modelId="{F091520B-51F9-478E-BC6C-C933E8A20D47}" cxnId="{C23DB5D6-95F8-45EA-BE24-ADD885670C05}" type="sibTrans">
      <dgm:prSet/>
      <dgm:spPr/>
      <dgm:t>
        <a:bodyPr/>
        <a:lstStyle/>
        <a:p>
          <a:endParaRPr lang="en-US"/>
        </a:p>
      </dgm:t>
    </dgm:pt>
    <dgm:pt modelId="{160A0DB6-6DCC-4A5F-B90E-E462C26D3A40}">
      <dgm:prSet/>
      <dgm:spPr/>
      <dgm:t>
        <a:bodyPr/>
        <a:lstStyle/>
        <a:p>
          <a:r>
            <a:rPr lang="en-US" b="1">
              <a:latin typeface="Times New Roman" panose="02020603050405020304"/>
              <a:cs typeface="Times New Roman" panose="02020603050405020304"/>
            </a:rPr>
            <a:t>device:</a:t>
          </a:r>
          <a:r>
            <a:rPr lang="en-US">
              <a:latin typeface="Times New Roman" panose="02020603050405020304"/>
              <a:cs typeface="Times New Roman" panose="02020603050405020304"/>
            </a:rPr>
            <a:t> Setting GPU for faster training</a:t>
          </a:r>
        </a:p>
      </dgm:t>
    </dgm:pt>
    <dgm:pt modelId="{80EAC36E-3330-4D36-81DA-A6D01B2AB306}" cxnId="{A171AA3B-7273-49E1-BAB7-6FDDEC493F36}" type="parTrans">
      <dgm:prSet/>
      <dgm:spPr/>
      <dgm:t>
        <a:bodyPr/>
        <a:lstStyle/>
        <a:p>
          <a:endParaRPr lang="en-US"/>
        </a:p>
      </dgm:t>
    </dgm:pt>
    <dgm:pt modelId="{3205F9EF-A7BA-493A-8BB2-FFDC57703768}" cxnId="{A171AA3B-7273-49E1-BAB7-6FDDEC493F36}" type="sibTrans">
      <dgm:prSet/>
      <dgm:spPr/>
      <dgm:t>
        <a:bodyPr/>
        <a:lstStyle/>
        <a:p>
          <a:endParaRPr lang="en-US"/>
        </a:p>
      </dgm:t>
    </dgm:pt>
    <dgm:pt modelId="{3E2481C4-DAEA-4A14-8BE8-40D2E622CF7C}" type="pres">
      <dgm:prSet presAssocID="{AA526FEC-EF7D-4A24-B6E2-BB6D03F04952}" presName="vert0" presStyleCnt="0">
        <dgm:presLayoutVars>
          <dgm:dir/>
          <dgm:animOne val="branch"/>
          <dgm:animLvl val="lvl"/>
        </dgm:presLayoutVars>
      </dgm:prSet>
      <dgm:spPr/>
    </dgm:pt>
    <dgm:pt modelId="{29A10C73-83BD-400E-9743-EA6029D5B061}" type="pres">
      <dgm:prSet presAssocID="{7C07D029-AD83-4023-AA78-E606F380B5AC}" presName="thickLine" presStyleLbl="alignNode1" presStyleIdx="0" presStyleCnt="7"/>
      <dgm:spPr/>
    </dgm:pt>
    <dgm:pt modelId="{9128F5FA-E837-430F-97A7-C189AC5FBFD4}" type="pres">
      <dgm:prSet presAssocID="{7C07D029-AD83-4023-AA78-E606F380B5AC}" presName="horz1" presStyleCnt="0"/>
      <dgm:spPr/>
    </dgm:pt>
    <dgm:pt modelId="{2566002E-1C12-4AA3-A619-98AF33B38157}" type="pres">
      <dgm:prSet presAssocID="{7C07D029-AD83-4023-AA78-E606F380B5AC}" presName="tx1" presStyleLbl="revTx" presStyleIdx="0" presStyleCnt="7"/>
      <dgm:spPr/>
    </dgm:pt>
    <dgm:pt modelId="{7813C7A6-95BE-4AC4-96EF-96D04F85C84E}" type="pres">
      <dgm:prSet presAssocID="{7C07D029-AD83-4023-AA78-E606F380B5AC}" presName="vert1" presStyleCnt="0"/>
      <dgm:spPr/>
    </dgm:pt>
    <dgm:pt modelId="{EC79FCB8-7AE8-42EB-96FA-68A7D7D39B61}" type="pres">
      <dgm:prSet presAssocID="{ED9E12D8-6159-4018-84A5-78F396E65B30}" presName="thickLine" presStyleLbl="alignNode1" presStyleIdx="1" presStyleCnt="7"/>
      <dgm:spPr/>
    </dgm:pt>
    <dgm:pt modelId="{47F88789-880B-4E93-BB45-BF0F923D2EAF}" type="pres">
      <dgm:prSet presAssocID="{ED9E12D8-6159-4018-84A5-78F396E65B30}" presName="horz1" presStyleCnt="0"/>
      <dgm:spPr/>
    </dgm:pt>
    <dgm:pt modelId="{D0F749AC-99DE-4329-B4C2-467C1676860D}" type="pres">
      <dgm:prSet presAssocID="{ED9E12D8-6159-4018-84A5-78F396E65B30}" presName="tx1" presStyleLbl="revTx" presStyleIdx="1" presStyleCnt="7"/>
      <dgm:spPr/>
    </dgm:pt>
    <dgm:pt modelId="{353758D8-E185-44BD-B93E-8B0F9C2265F1}" type="pres">
      <dgm:prSet presAssocID="{ED9E12D8-6159-4018-84A5-78F396E65B30}" presName="vert1" presStyleCnt="0"/>
      <dgm:spPr/>
    </dgm:pt>
    <dgm:pt modelId="{79B9D142-1A55-4230-AE67-CF207C818420}" type="pres">
      <dgm:prSet presAssocID="{3BDFBAF1-A26A-4252-817D-F906645F9561}" presName="thickLine" presStyleLbl="alignNode1" presStyleIdx="2" presStyleCnt="7"/>
      <dgm:spPr/>
    </dgm:pt>
    <dgm:pt modelId="{5B8C0F76-A6C0-4F1B-A1A8-2E8C1EFB9E0C}" type="pres">
      <dgm:prSet presAssocID="{3BDFBAF1-A26A-4252-817D-F906645F9561}" presName="horz1" presStyleCnt="0"/>
      <dgm:spPr/>
    </dgm:pt>
    <dgm:pt modelId="{95376243-1DFF-4029-9187-886F017D20C6}" type="pres">
      <dgm:prSet presAssocID="{3BDFBAF1-A26A-4252-817D-F906645F9561}" presName="tx1" presStyleLbl="revTx" presStyleIdx="2" presStyleCnt="7"/>
      <dgm:spPr/>
    </dgm:pt>
    <dgm:pt modelId="{4476584A-23FF-4806-8711-FE1F51552DB6}" type="pres">
      <dgm:prSet presAssocID="{3BDFBAF1-A26A-4252-817D-F906645F9561}" presName="vert1" presStyleCnt="0"/>
      <dgm:spPr/>
    </dgm:pt>
    <dgm:pt modelId="{D0640ED3-EAF0-4C31-93C4-E62EF89016E4}" type="pres">
      <dgm:prSet presAssocID="{07863FB9-0489-40AD-BC14-72095DF2B8B5}" presName="thickLine" presStyleLbl="alignNode1" presStyleIdx="3" presStyleCnt="7"/>
      <dgm:spPr/>
    </dgm:pt>
    <dgm:pt modelId="{E97C5884-71FA-4CC5-889E-10C9E3CF1EBA}" type="pres">
      <dgm:prSet presAssocID="{07863FB9-0489-40AD-BC14-72095DF2B8B5}" presName="horz1" presStyleCnt="0"/>
      <dgm:spPr/>
    </dgm:pt>
    <dgm:pt modelId="{4812D613-A2F0-4DF6-BF50-41732099E890}" type="pres">
      <dgm:prSet presAssocID="{07863FB9-0489-40AD-BC14-72095DF2B8B5}" presName="tx1" presStyleLbl="revTx" presStyleIdx="3" presStyleCnt="7"/>
      <dgm:spPr/>
    </dgm:pt>
    <dgm:pt modelId="{A5403C2D-437F-4D2C-9960-0AADC17B0452}" type="pres">
      <dgm:prSet presAssocID="{07863FB9-0489-40AD-BC14-72095DF2B8B5}" presName="vert1" presStyleCnt="0"/>
      <dgm:spPr/>
    </dgm:pt>
    <dgm:pt modelId="{FE0B8897-D77F-4A62-9029-64C2A4667DB6}" type="pres">
      <dgm:prSet presAssocID="{3220F776-1E34-4341-9EF7-4D8C72BDF6FF}" presName="thickLine" presStyleLbl="alignNode1" presStyleIdx="4" presStyleCnt="7"/>
      <dgm:spPr/>
    </dgm:pt>
    <dgm:pt modelId="{DB774D36-3379-4F9A-BBF0-D9D0A98EE340}" type="pres">
      <dgm:prSet presAssocID="{3220F776-1E34-4341-9EF7-4D8C72BDF6FF}" presName="horz1" presStyleCnt="0"/>
      <dgm:spPr/>
    </dgm:pt>
    <dgm:pt modelId="{6BED1483-10F6-4D97-BE57-B028BA2C4FCA}" type="pres">
      <dgm:prSet presAssocID="{3220F776-1E34-4341-9EF7-4D8C72BDF6FF}" presName="tx1" presStyleLbl="revTx" presStyleIdx="4" presStyleCnt="7"/>
      <dgm:spPr/>
    </dgm:pt>
    <dgm:pt modelId="{E1717BA0-2E1C-4B23-BE2D-B72A0359DE9F}" type="pres">
      <dgm:prSet presAssocID="{3220F776-1E34-4341-9EF7-4D8C72BDF6FF}" presName="vert1" presStyleCnt="0"/>
      <dgm:spPr/>
    </dgm:pt>
    <dgm:pt modelId="{3F647546-5D78-4A85-BE7B-4FAABD6BDD35}" type="pres">
      <dgm:prSet presAssocID="{C61394E7-8A9D-4E83-B8B3-76479A7BEF95}" presName="thickLine" presStyleLbl="alignNode1" presStyleIdx="5" presStyleCnt="7"/>
      <dgm:spPr/>
    </dgm:pt>
    <dgm:pt modelId="{C515C6B5-F516-4078-BD36-283D6A1CC4BE}" type="pres">
      <dgm:prSet presAssocID="{C61394E7-8A9D-4E83-B8B3-76479A7BEF95}" presName="horz1" presStyleCnt="0"/>
      <dgm:spPr/>
    </dgm:pt>
    <dgm:pt modelId="{E7762D8F-9318-4DE0-B71C-2F5F29054A94}" type="pres">
      <dgm:prSet presAssocID="{C61394E7-8A9D-4E83-B8B3-76479A7BEF95}" presName="tx1" presStyleLbl="revTx" presStyleIdx="5" presStyleCnt="7"/>
      <dgm:spPr/>
    </dgm:pt>
    <dgm:pt modelId="{8A06E9D2-705D-40B3-8CAB-6CFFEE825441}" type="pres">
      <dgm:prSet presAssocID="{C61394E7-8A9D-4E83-B8B3-76479A7BEF95}" presName="vert1" presStyleCnt="0"/>
      <dgm:spPr/>
    </dgm:pt>
    <dgm:pt modelId="{786497C3-BD2F-4DE3-AE78-DEDE1E8E4E79}" type="pres">
      <dgm:prSet presAssocID="{160A0DB6-6DCC-4A5F-B90E-E462C26D3A40}" presName="thickLine" presStyleLbl="alignNode1" presStyleIdx="6" presStyleCnt="7"/>
      <dgm:spPr/>
    </dgm:pt>
    <dgm:pt modelId="{B5FF35C1-97D0-4795-9939-EEB049A82801}" type="pres">
      <dgm:prSet presAssocID="{160A0DB6-6DCC-4A5F-B90E-E462C26D3A40}" presName="horz1" presStyleCnt="0"/>
      <dgm:spPr/>
    </dgm:pt>
    <dgm:pt modelId="{72B8879E-4FC7-4862-88D1-91D10EA0151E}" type="pres">
      <dgm:prSet presAssocID="{160A0DB6-6DCC-4A5F-B90E-E462C26D3A40}" presName="tx1" presStyleLbl="revTx" presStyleIdx="6" presStyleCnt="7"/>
      <dgm:spPr/>
    </dgm:pt>
    <dgm:pt modelId="{27813FAE-5162-466F-854C-553FC1C06731}" type="pres">
      <dgm:prSet presAssocID="{160A0DB6-6DCC-4A5F-B90E-E462C26D3A40}" presName="vert1" presStyleCnt="0"/>
      <dgm:spPr/>
    </dgm:pt>
  </dgm:ptLst>
  <dgm:cxnLst>
    <dgm:cxn modelId="{CACEE001-F77D-4B98-A7A9-5E92FD2AD730}" srcId="{AA526FEC-EF7D-4A24-B6E2-BB6D03F04952}" destId="{3220F776-1E34-4341-9EF7-4D8C72BDF6FF}" srcOrd="4" destOrd="0" parTransId="{4FF2C60E-CC46-44C1-9D5D-E57F696B1271}" sibTransId="{0A397732-EE34-44D3-9E8C-4C1CFA2161E5}"/>
    <dgm:cxn modelId="{C3341510-F4B5-4B15-AFE8-5F8CFD2EB669}" type="presOf" srcId="{3BDFBAF1-A26A-4252-817D-F906645F9561}" destId="{95376243-1DFF-4029-9187-886F017D20C6}" srcOrd="0" destOrd="0" presId="urn:microsoft.com/office/officeart/2008/layout/LinedList"/>
    <dgm:cxn modelId="{1ACD361E-C736-4AA1-B8CD-45D067672345}" srcId="{AA526FEC-EF7D-4A24-B6E2-BB6D03F04952}" destId="{ED9E12D8-6159-4018-84A5-78F396E65B30}" srcOrd="1" destOrd="0" parTransId="{06AD7CA8-C754-4AA4-A073-22853757A776}" sibTransId="{88D04108-AA2B-4446-8123-9E08DB382C3B}"/>
    <dgm:cxn modelId="{4C2FDA26-683A-4326-9DB5-3DCF7714CD61}" srcId="{AA526FEC-EF7D-4A24-B6E2-BB6D03F04952}" destId="{07863FB9-0489-40AD-BC14-72095DF2B8B5}" srcOrd="3" destOrd="0" parTransId="{1C5E519A-B303-4339-AF0F-55631FA03EEA}" sibTransId="{EBD855AD-08A1-4AF2-A681-3D0B7EC874BE}"/>
    <dgm:cxn modelId="{3009A22E-9655-4F51-B4BB-3514547035FD}" type="presOf" srcId="{ED9E12D8-6159-4018-84A5-78F396E65B30}" destId="{D0F749AC-99DE-4329-B4C2-467C1676860D}" srcOrd="0" destOrd="0" presId="urn:microsoft.com/office/officeart/2008/layout/LinedList"/>
    <dgm:cxn modelId="{FF85D037-F65C-4109-864C-5E5E26EB72F2}" type="presOf" srcId="{3220F776-1E34-4341-9EF7-4D8C72BDF6FF}" destId="{6BED1483-10F6-4D97-BE57-B028BA2C4FCA}" srcOrd="0" destOrd="0" presId="urn:microsoft.com/office/officeart/2008/layout/LinedList"/>
    <dgm:cxn modelId="{A171AA3B-7273-49E1-BAB7-6FDDEC493F36}" srcId="{AA526FEC-EF7D-4A24-B6E2-BB6D03F04952}" destId="{160A0DB6-6DCC-4A5F-B90E-E462C26D3A40}" srcOrd="6" destOrd="0" parTransId="{80EAC36E-3330-4D36-81DA-A6D01B2AB306}" sibTransId="{3205F9EF-A7BA-493A-8BB2-FFDC57703768}"/>
    <dgm:cxn modelId="{FACFA44F-A1D8-4108-8135-B149CD51C578}" type="presOf" srcId="{160A0DB6-6DCC-4A5F-B90E-E462C26D3A40}" destId="{72B8879E-4FC7-4862-88D1-91D10EA0151E}" srcOrd="0" destOrd="0" presId="urn:microsoft.com/office/officeart/2008/layout/LinedList"/>
    <dgm:cxn modelId="{D36D5D7D-E7AE-4510-A272-0A42F02D56E1}" srcId="{AA526FEC-EF7D-4A24-B6E2-BB6D03F04952}" destId="{7C07D029-AD83-4023-AA78-E606F380B5AC}" srcOrd="0" destOrd="0" parTransId="{CCB9CB8F-9E40-4363-A278-1F60593BCB08}" sibTransId="{C27CC0E4-3447-40BD-A20F-D5FBA80C7D51}"/>
    <dgm:cxn modelId="{DF84AD92-C87B-4647-BEB5-E0FED16BC26F}" type="presOf" srcId="{07863FB9-0489-40AD-BC14-72095DF2B8B5}" destId="{4812D613-A2F0-4DF6-BF50-41732099E890}" srcOrd="0" destOrd="0" presId="urn:microsoft.com/office/officeart/2008/layout/LinedList"/>
    <dgm:cxn modelId="{BF8938B0-9DF9-4634-903C-95E955C458B3}" type="presOf" srcId="{7C07D029-AD83-4023-AA78-E606F380B5AC}" destId="{2566002E-1C12-4AA3-A619-98AF33B38157}" srcOrd="0" destOrd="0" presId="urn:microsoft.com/office/officeart/2008/layout/LinedList"/>
    <dgm:cxn modelId="{141716B9-D719-4DB0-A082-394C58CA6C80}" type="presOf" srcId="{AA526FEC-EF7D-4A24-B6E2-BB6D03F04952}" destId="{3E2481C4-DAEA-4A14-8BE8-40D2E622CF7C}" srcOrd="0" destOrd="0" presId="urn:microsoft.com/office/officeart/2008/layout/LinedList"/>
    <dgm:cxn modelId="{C23DB5D6-95F8-45EA-BE24-ADD885670C05}" srcId="{AA526FEC-EF7D-4A24-B6E2-BB6D03F04952}" destId="{C61394E7-8A9D-4E83-B8B3-76479A7BEF95}" srcOrd="5" destOrd="0" parTransId="{C9933408-1FEC-40CF-AD66-5C9A92384ADC}" sibTransId="{F091520B-51F9-478E-BC6C-C933E8A20D47}"/>
    <dgm:cxn modelId="{532242E0-E01B-4A2B-AE4F-DA1CD0B240AE}" type="presOf" srcId="{C61394E7-8A9D-4E83-B8B3-76479A7BEF95}" destId="{E7762D8F-9318-4DE0-B71C-2F5F29054A94}" srcOrd="0" destOrd="0" presId="urn:microsoft.com/office/officeart/2008/layout/LinedList"/>
    <dgm:cxn modelId="{C02E3CF2-6D87-4F11-92C9-6B31A06F5053}" srcId="{AA526FEC-EF7D-4A24-B6E2-BB6D03F04952}" destId="{3BDFBAF1-A26A-4252-817D-F906645F9561}" srcOrd="2" destOrd="0" parTransId="{4AECD048-2AED-4C2E-BFD8-F4140E466673}" sibTransId="{725CF2BE-2B78-4208-A650-E6B83F7BFA87}"/>
    <dgm:cxn modelId="{EDC19B06-6C61-4900-BDB2-25655952592E}" type="presParOf" srcId="{3E2481C4-DAEA-4A14-8BE8-40D2E622CF7C}" destId="{29A10C73-83BD-400E-9743-EA6029D5B061}" srcOrd="0" destOrd="0" presId="urn:microsoft.com/office/officeart/2008/layout/LinedList"/>
    <dgm:cxn modelId="{4A7DCBBB-690D-4238-9097-0E94FBE0B79F}" type="presParOf" srcId="{3E2481C4-DAEA-4A14-8BE8-40D2E622CF7C}" destId="{9128F5FA-E837-430F-97A7-C189AC5FBFD4}" srcOrd="1" destOrd="0" presId="urn:microsoft.com/office/officeart/2008/layout/LinedList"/>
    <dgm:cxn modelId="{33361EC8-C7A2-46B5-8858-3B68B8184C80}" type="presParOf" srcId="{9128F5FA-E837-430F-97A7-C189AC5FBFD4}" destId="{2566002E-1C12-4AA3-A619-98AF33B38157}" srcOrd="0" destOrd="0" presId="urn:microsoft.com/office/officeart/2008/layout/LinedList"/>
    <dgm:cxn modelId="{8F00CB39-3C6F-4959-8692-6F642DF93D30}" type="presParOf" srcId="{9128F5FA-E837-430F-97A7-C189AC5FBFD4}" destId="{7813C7A6-95BE-4AC4-96EF-96D04F85C84E}" srcOrd="1" destOrd="0" presId="urn:microsoft.com/office/officeart/2008/layout/LinedList"/>
    <dgm:cxn modelId="{EE33AA5E-BE5F-4E4C-9489-1EB86EC08E79}" type="presParOf" srcId="{3E2481C4-DAEA-4A14-8BE8-40D2E622CF7C}" destId="{EC79FCB8-7AE8-42EB-96FA-68A7D7D39B61}" srcOrd="2" destOrd="0" presId="urn:microsoft.com/office/officeart/2008/layout/LinedList"/>
    <dgm:cxn modelId="{AC650D12-2754-4746-B2DA-43CA18110E13}" type="presParOf" srcId="{3E2481C4-DAEA-4A14-8BE8-40D2E622CF7C}" destId="{47F88789-880B-4E93-BB45-BF0F923D2EAF}" srcOrd="3" destOrd="0" presId="urn:microsoft.com/office/officeart/2008/layout/LinedList"/>
    <dgm:cxn modelId="{2135A06A-0BD2-4C00-8379-CED5A95190EF}" type="presParOf" srcId="{47F88789-880B-4E93-BB45-BF0F923D2EAF}" destId="{D0F749AC-99DE-4329-B4C2-467C1676860D}" srcOrd="0" destOrd="0" presId="urn:microsoft.com/office/officeart/2008/layout/LinedList"/>
    <dgm:cxn modelId="{28570DB7-8585-4946-80CA-7A743B08D1BE}" type="presParOf" srcId="{47F88789-880B-4E93-BB45-BF0F923D2EAF}" destId="{353758D8-E185-44BD-B93E-8B0F9C2265F1}" srcOrd="1" destOrd="0" presId="urn:microsoft.com/office/officeart/2008/layout/LinedList"/>
    <dgm:cxn modelId="{D8570B57-981D-4D3E-ABB8-10D1B11ED6CE}" type="presParOf" srcId="{3E2481C4-DAEA-4A14-8BE8-40D2E622CF7C}" destId="{79B9D142-1A55-4230-AE67-CF207C818420}" srcOrd="4" destOrd="0" presId="urn:microsoft.com/office/officeart/2008/layout/LinedList"/>
    <dgm:cxn modelId="{E20A2202-DC0A-439E-A930-CAAC0E33A4F1}" type="presParOf" srcId="{3E2481C4-DAEA-4A14-8BE8-40D2E622CF7C}" destId="{5B8C0F76-A6C0-4F1B-A1A8-2E8C1EFB9E0C}" srcOrd="5" destOrd="0" presId="urn:microsoft.com/office/officeart/2008/layout/LinedList"/>
    <dgm:cxn modelId="{352B02AB-A722-4D98-8F5C-AA59F4545872}" type="presParOf" srcId="{5B8C0F76-A6C0-4F1B-A1A8-2E8C1EFB9E0C}" destId="{95376243-1DFF-4029-9187-886F017D20C6}" srcOrd="0" destOrd="0" presId="urn:microsoft.com/office/officeart/2008/layout/LinedList"/>
    <dgm:cxn modelId="{0EB65C33-B13A-4BE8-AC1D-D6D74DE15218}" type="presParOf" srcId="{5B8C0F76-A6C0-4F1B-A1A8-2E8C1EFB9E0C}" destId="{4476584A-23FF-4806-8711-FE1F51552DB6}" srcOrd="1" destOrd="0" presId="urn:microsoft.com/office/officeart/2008/layout/LinedList"/>
    <dgm:cxn modelId="{BE33541B-243E-4AA2-8723-3D889A38FD03}" type="presParOf" srcId="{3E2481C4-DAEA-4A14-8BE8-40D2E622CF7C}" destId="{D0640ED3-EAF0-4C31-93C4-E62EF89016E4}" srcOrd="6" destOrd="0" presId="urn:microsoft.com/office/officeart/2008/layout/LinedList"/>
    <dgm:cxn modelId="{59C7971E-4DC3-4773-9003-F492DCA6A00C}" type="presParOf" srcId="{3E2481C4-DAEA-4A14-8BE8-40D2E622CF7C}" destId="{E97C5884-71FA-4CC5-889E-10C9E3CF1EBA}" srcOrd="7" destOrd="0" presId="urn:microsoft.com/office/officeart/2008/layout/LinedList"/>
    <dgm:cxn modelId="{56AD921C-EB9F-4829-8E84-950374C90408}" type="presParOf" srcId="{E97C5884-71FA-4CC5-889E-10C9E3CF1EBA}" destId="{4812D613-A2F0-4DF6-BF50-41732099E890}" srcOrd="0" destOrd="0" presId="urn:microsoft.com/office/officeart/2008/layout/LinedList"/>
    <dgm:cxn modelId="{E138D12F-AA80-4F97-93B5-5F872B42D2AE}" type="presParOf" srcId="{E97C5884-71FA-4CC5-889E-10C9E3CF1EBA}" destId="{A5403C2D-437F-4D2C-9960-0AADC17B0452}" srcOrd="1" destOrd="0" presId="urn:microsoft.com/office/officeart/2008/layout/LinedList"/>
    <dgm:cxn modelId="{E58289EC-FBCD-45B7-9232-EEF760143AB0}" type="presParOf" srcId="{3E2481C4-DAEA-4A14-8BE8-40D2E622CF7C}" destId="{FE0B8897-D77F-4A62-9029-64C2A4667DB6}" srcOrd="8" destOrd="0" presId="urn:microsoft.com/office/officeart/2008/layout/LinedList"/>
    <dgm:cxn modelId="{E257D1FE-9B76-4989-9DAD-61C08311E09B}" type="presParOf" srcId="{3E2481C4-DAEA-4A14-8BE8-40D2E622CF7C}" destId="{DB774D36-3379-4F9A-BBF0-D9D0A98EE340}" srcOrd="9" destOrd="0" presId="urn:microsoft.com/office/officeart/2008/layout/LinedList"/>
    <dgm:cxn modelId="{6F96541B-F530-4E11-89AB-A1EA3E11FC66}" type="presParOf" srcId="{DB774D36-3379-4F9A-BBF0-D9D0A98EE340}" destId="{6BED1483-10F6-4D97-BE57-B028BA2C4FCA}" srcOrd="0" destOrd="0" presId="urn:microsoft.com/office/officeart/2008/layout/LinedList"/>
    <dgm:cxn modelId="{095208C1-C481-4B39-A595-AF8A5D7C2838}" type="presParOf" srcId="{DB774D36-3379-4F9A-BBF0-D9D0A98EE340}" destId="{E1717BA0-2E1C-4B23-BE2D-B72A0359DE9F}" srcOrd="1" destOrd="0" presId="urn:microsoft.com/office/officeart/2008/layout/LinedList"/>
    <dgm:cxn modelId="{091D08C2-CC7F-47A7-91FA-1AC60877C7BC}" type="presParOf" srcId="{3E2481C4-DAEA-4A14-8BE8-40D2E622CF7C}" destId="{3F647546-5D78-4A85-BE7B-4FAABD6BDD35}" srcOrd="10" destOrd="0" presId="urn:microsoft.com/office/officeart/2008/layout/LinedList"/>
    <dgm:cxn modelId="{D771CA83-8C0A-4348-B403-1D22EE8652D5}" type="presParOf" srcId="{3E2481C4-DAEA-4A14-8BE8-40D2E622CF7C}" destId="{C515C6B5-F516-4078-BD36-283D6A1CC4BE}" srcOrd="11" destOrd="0" presId="urn:microsoft.com/office/officeart/2008/layout/LinedList"/>
    <dgm:cxn modelId="{75B0D82D-D329-4D81-9D8F-6447494599BD}" type="presParOf" srcId="{C515C6B5-F516-4078-BD36-283D6A1CC4BE}" destId="{E7762D8F-9318-4DE0-B71C-2F5F29054A94}" srcOrd="0" destOrd="0" presId="urn:microsoft.com/office/officeart/2008/layout/LinedList"/>
    <dgm:cxn modelId="{9914A190-F225-45C3-A744-D0CB5D9D1940}" type="presParOf" srcId="{C515C6B5-F516-4078-BD36-283D6A1CC4BE}" destId="{8A06E9D2-705D-40B3-8CAB-6CFFEE825441}" srcOrd="1" destOrd="0" presId="urn:microsoft.com/office/officeart/2008/layout/LinedList"/>
    <dgm:cxn modelId="{64F41BF3-A2A3-4DC7-8DAD-793BCCAD8C19}" type="presParOf" srcId="{3E2481C4-DAEA-4A14-8BE8-40D2E622CF7C}" destId="{786497C3-BD2F-4DE3-AE78-DEDE1E8E4E79}" srcOrd="12" destOrd="0" presId="urn:microsoft.com/office/officeart/2008/layout/LinedList"/>
    <dgm:cxn modelId="{F1B2122C-7333-43DA-B8CB-3F7F70ED1992}" type="presParOf" srcId="{3E2481C4-DAEA-4A14-8BE8-40D2E622CF7C}" destId="{B5FF35C1-97D0-4795-9939-EEB049A82801}" srcOrd="13" destOrd="0" presId="urn:microsoft.com/office/officeart/2008/layout/LinedList"/>
    <dgm:cxn modelId="{EDDDA19D-6CDF-42C8-8048-DA40801962C2}" type="presParOf" srcId="{B5FF35C1-97D0-4795-9939-EEB049A82801}" destId="{72B8879E-4FC7-4862-88D1-91D10EA0151E}" srcOrd="0" destOrd="0" presId="urn:microsoft.com/office/officeart/2008/layout/LinedList"/>
    <dgm:cxn modelId="{A57CF9E6-12D2-48A5-80B9-86820407904E}" type="presParOf" srcId="{B5FF35C1-97D0-4795-9939-EEB049A82801}" destId="{27813FAE-5162-466F-854C-553FC1C06731}" srcOrd="1" destOrd="0" presId="urn:microsoft.com/office/officeart/2008/layout/Lin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363200" cy="3382963"/>
        <a:chOff x="0" y="0"/>
        <a:chExt cx="10363200" cy="3382963"/>
      </a:xfrm>
    </dsp:grpSpPr>
    <dsp:sp modelId="{78DFAA5F-DC4D-40EE-9EF5-1532D03EBA06}">
      <dsp:nvSpPr>
        <dsp:cNvPr id="3" name="Rectangles 2"/>
        <dsp:cNvSpPr/>
      </dsp:nvSpPr>
      <dsp:spPr bwMode="white">
        <a:xfrm>
          <a:off x="0" y="0"/>
          <a:ext cx="2444151" cy="3382963"/>
        </a:xfrm>
        <a:prstGeom prst="rect">
          <a:avLst/>
        </a:prstGeom>
      </dsp:spPr>
      <dsp:style>
        <a:lnRef idx="2">
          <a:schemeClr val="accent2"/>
        </a:lnRef>
        <a:fillRef idx="1">
          <a:schemeClr val="accent2"/>
        </a:fillRef>
        <a:effectRef idx="0">
          <a:scrgbClr r="0" g="0" b="0"/>
        </a:effectRef>
        <a:fontRef idx="minor">
          <a:schemeClr val="lt1"/>
        </a:fontRef>
      </dsp:style>
      <dsp:txXfrm>
        <a:off x="0" y="0"/>
        <a:ext cx="2444151" cy="3382963"/>
      </dsp:txXfrm>
    </dsp:sp>
    <dsp:sp modelId="{B8313659-63AB-4F53-9CFE-3E49BC0501FB}">
      <dsp:nvSpPr>
        <dsp:cNvPr id="6" name="Rectangles 5"/>
        <dsp:cNvSpPr/>
      </dsp:nvSpPr>
      <dsp:spPr bwMode="white">
        <a:xfrm>
          <a:off x="2639683" y="0"/>
          <a:ext cx="2444151" cy="3382963"/>
        </a:xfrm>
        <a:prstGeom prst="rect">
          <a:avLst/>
        </a:prstGeom>
      </dsp:spPr>
      <dsp:style>
        <a:lnRef idx="2">
          <a:schemeClr val="accent3"/>
        </a:lnRef>
        <a:fillRef idx="1">
          <a:schemeClr val="accent3"/>
        </a:fillRef>
        <a:effectRef idx="0">
          <a:scrgbClr r="0" g="0" b="0"/>
        </a:effectRef>
        <a:fontRef idx="minor">
          <a:schemeClr val="lt1"/>
        </a:fontRef>
      </dsp:style>
      <dsp:txXfrm>
        <a:off x="2639683" y="0"/>
        <a:ext cx="2444151" cy="3382963"/>
      </dsp:txXfrm>
    </dsp:sp>
    <dsp:sp modelId="{3C1CE19F-891F-4D64-B5F8-D05CF8A286C9}">
      <dsp:nvSpPr>
        <dsp:cNvPr id="9" name="Rectangles 8"/>
        <dsp:cNvSpPr/>
      </dsp:nvSpPr>
      <dsp:spPr bwMode="white">
        <a:xfrm>
          <a:off x="5279366" y="0"/>
          <a:ext cx="2444151" cy="3382963"/>
        </a:xfrm>
        <a:prstGeom prst="rect">
          <a:avLst/>
        </a:prstGeom>
      </dsp:spPr>
      <dsp:style>
        <a:lnRef idx="2">
          <a:schemeClr val="accent4"/>
        </a:lnRef>
        <a:fillRef idx="1">
          <a:schemeClr val="accent4"/>
        </a:fillRef>
        <a:effectRef idx="0">
          <a:scrgbClr r="0" g="0" b="0"/>
        </a:effectRef>
        <a:fontRef idx="minor">
          <a:schemeClr val="lt1"/>
        </a:fontRef>
      </dsp:style>
      <dsp:txXfrm>
        <a:off x="5279366" y="0"/>
        <a:ext cx="2444151" cy="3382963"/>
      </dsp:txXfrm>
    </dsp:sp>
    <dsp:sp modelId="{CC0B00F4-A7D5-48FE-9655-77F551478FC9}">
      <dsp:nvSpPr>
        <dsp:cNvPr id="12" name="Rectangles 11"/>
        <dsp:cNvSpPr/>
      </dsp:nvSpPr>
      <dsp:spPr bwMode="white">
        <a:xfrm>
          <a:off x="7919049" y="0"/>
          <a:ext cx="2444151" cy="3382963"/>
        </a:xfrm>
        <a:prstGeom prst="rect">
          <a:avLst/>
        </a:prstGeom>
      </dsp:spPr>
      <dsp:style>
        <a:lnRef idx="2">
          <a:schemeClr val="accent5"/>
        </a:lnRef>
        <a:fillRef idx="1">
          <a:schemeClr val="accent5"/>
        </a:fillRef>
        <a:effectRef idx="0">
          <a:scrgbClr r="0" g="0" b="0"/>
        </a:effectRef>
        <a:fontRef idx="minor">
          <a:schemeClr val="lt1"/>
        </a:fontRef>
      </dsp:style>
      <dsp:txXfrm>
        <a:off x="7919049" y="0"/>
        <a:ext cx="2444151" cy="3382963"/>
      </dsp:txXfrm>
    </dsp:sp>
    <dsp:sp modelId="{E7C09C8A-6D16-4D57-9B18-8F6C74E645EA}">
      <dsp:nvSpPr>
        <dsp:cNvPr id="4" name="Rectangles 3"/>
        <dsp:cNvSpPr/>
      </dsp:nvSpPr>
      <dsp:spPr bwMode="white">
        <a:xfrm>
          <a:off x="0" y="0"/>
          <a:ext cx="2444151" cy="1353185"/>
        </a:xfrm>
        <a:prstGeom prst="rect">
          <a:avLst/>
        </a:prstGeom>
        <a:noFill/>
        <a:ln>
          <a:noFill/>
        </a:ln>
      </dsp:spPr>
      <dsp:style>
        <a:lnRef idx="2">
          <a:schemeClr val="accent2"/>
        </a:lnRef>
        <a:fillRef idx="1">
          <a:schemeClr val="accent2"/>
        </a:fillRef>
        <a:effectRef idx="0">
          <a:scrgbClr r="0" g="0" b="0"/>
        </a:effectRef>
        <a:fontRef idx="minor">
          <a:schemeClr val="lt1"/>
        </a:fontRef>
      </dsp:style>
      <dsp:txBody>
        <a:bodyPr lIns="241427" tIns="165100" rIns="241427" bIns="16510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US"/>
            <a:t>01</a:t>
          </a:r>
        </a:p>
      </dsp:txBody>
      <dsp:txXfrm>
        <a:off x="0" y="0"/>
        <a:ext cx="2444151" cy="1353185"/>
      </dsp:txXfrm>
    </dsp:sp>
    <dsp:sp modelId="{1E037FEB-4839-463A-9A81-FF8CF345A6A6}">
      <dsp:nvSpPr>
        <dsp:cNvPr id="5" name="Rectangles 4"/>
        <dsp:cNvSpPr/>
      </dsp:nvSpPr>
      <dsp:spPr bwMode="white">
        <a:xfrm>
          <a:off x="0" y="1353185"/>
          <a:ext cx="2444151" cy="2029778"/>
        </a:xfrm>
        <a:prstGeom prst="rect">
          <a:avLst/>
        </a:prstGeom>
        <a:noFill/>
        <a:ln>
          <a:noFill/>
        </a:ln>
      </dsp:spPr>
      <dsp:style>
        <a:lnRef idx="2">
          <a:schemeClr val="accent2"/>
        </a:lnRef>
        <a:fillRef idx="1">
          <a:schemeClr val="accent2"/>
        </a:fillRef>
        <a:effectRef idx="0">
          <a:scrgbClr r="0" g="0" b="0"/>
        </a:effectRef>
        <a:fontRef idx="minor">
          <a:schemeClr val="lt1"/>
        </a:fontRef>
      </dsp:style>
      <dsp:txBody>
        <a:bodyPr lIns="241427" tIns="0" rIns="241427" bIns="330200" anchor="t"/>
        <a:lstStyle>
          <a:lvl1pPr algn="l">
            <a:defRPr sz="15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pPr lvl="0">
            <a:lnSpc>
              <a:spcPct val="100000"/>
            </a:lnSpc>
            <a:spcBef>
              <a:spcPct val="0"/>
            </a:spcBef>
            <a:spcAft>
              <a:spcPct val="35000"/>
            </a:spcAft>
          </a:pPr>
          <a:r>
            <a:rPr lang="en-US">
              <a:latin typeface="Times New Roman" panose="02020603050405020304"/>
              <a:cs typeface="Times New Roman" panose="02020603050405020304"/>
            </a:rPr>
            <a:t>Roads are the dominant means of transportation in India today</a:t>
          </a:r>
        </a:p>
      </dsp:txBody>
      <dsp:txXfrm>
        <a:off x="0" y="1353185"/>
        <a:ext cx="2444151" cy="2029778"/>
      </dsp:txXfrm>
    </dsp:sp>
    <dsp:sp modelId="{4F01C99B-C4CD-48B8-81F7-62E22AE301E3}">
      <dsp:nvSpPr>
        <dsp:cNvPr id="7" name="Rectangles 6"/>
        <dsp:cNvSpPr/>
      </dsp:nvSpPr>
      <dsp:spPr bwMode="white">
        <a:xfrm>
          <a:off x="2639683" y="0"/>
          <a:ext cx="2444151" cy="1353185"/>
        </a:xfrm>
        <a:prstGeom prst="rect">
          <a:avLst/>
        </a:prstGeom>
        <a:noFill/>
        <a:ln>
          <a:noFill/>
        </a:ln>
      </dsp:spPr>
      <dsp:style>
        <a:lnRef idx="2">
          <a:schemeClr val="accent3"/>
        </a:lnRef>
        <a:fillRef idx="1">
          <a:schemeClr val="accent3"/>
        </a:fillRef>
        <a:effectRef idx="0">
          <a:scrgbClr r="0" g="0" b="0"/>
        </a:effectRef>
        <a:fontRef idx="minor">
          <a:schemeClr val="lt1"/>
        </a:fontRef>
      </dsp:style>
      <dsp:txBody>
        <a:bodyPr lIns="241427" tIns="165100" rIns="241427" bIns="16510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US"/>
            <a:t>02</a:t>
          </a:r>
        </a:p>
      </dsp:txBody>
      <dsp:txXfrm>
        <a:off x="2639683" y="0"/>
        <a:ext cx="2444151" cy="1353185"/>
      </dsp:txXfrm>
    </dsp:sp>
    <dsp:sp modelId="{8F2B4687-0F69-4AD6-A2F4-41A4AA58D196}">
      <dsp:nvSpPr>
        <dsp:cNvPr id="8" name="Rectangles 7"/>
        <dsp:cNvSpPr/>
      </dsp:nvSpPr>
      <dsp:spPr bwMode="white">
        <a:xfrm>
          <a:off x="2639683" y="1353185"/>
          <a:ext cx="2444151" cy="2029778"/>
        </a:xfrm>
        <a:prstGeom prst="rect">
          <a:avLst/>
        </a:prstGeom>
        <a:noFill/>
        <a:ln>
          <a:noFill/>
        </a:ln>
      </dsp:spPr>
      <dsp:style>
        <a:lnRef idx="2">
          <a:schemeClr val="accent3"/>
        </a:lnRef>
        <a:fillRef idx="1">
          <a:schemeClr val="accent3"/>
        </a:fillRef>
        <a:effectRef idx="0">
          <a:scrgbClr r="0" g="0" b="0"/>
        </a:effectRef>
        <a:fontRef idx="minor">
          <a:schemeClr val="lt1"/>
        </a:fontRef>
      </dsp:style>
      <dsp:txBody>
        <a:bodyPr lIns="241427" tIns="0" rIns="241427" bIns="330200" anchor="t"/>
        <a:lstStyle>
          <a:lvl1pPr algn="l">
            <a:defRPr sz="15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pPr lvl="0">
            <a:lnSpc>
              <a:spcPct val="100000"/>
            </a:lnSpc>
            <a:spcBef>
              <a:spcPct val="0"/>
            </a:spcBef>
            <a:spcAft>
              <a:spcPct val="35000"/>
            </a:spcAft>
          </a:pPr>
          <a:r>
            <a:rPr lang="en-US">
              <a:latin typeface="Times New Roman" panose="02020603050405020304"/>
              <a:cs typeface="Times New Roman" panose="02020603050405020304"/>
            </a:rPr>
            <a:t>Pothole is a type of disruptions or disturbance in the surface of road way where a portion of the road material as broken away, leaving a hole</a:t>
          </a:r>
        </a:p>
      </dsp:txBody>
      <dsp:txXfrm>
        <a:off x="2639683" y="1353185"/>
        <a:ext cx="2444151" cy="2029778"/>
      </dsp:txXfrm>
    </dsp:sp>
    <dsp:sp modelId="{F5E27178-4340-4AEF-A484-AB0EA5731575}">
      <dsp:nvSpPr>
        <dsp:cNvPr id="10" name="Rectangles 9"/>
        <dsp:cNvSpPr/>
      </dsp:nvSpPr>
      <dsp:spPr bwMode="white">
        <a:xfrm>
          <a:off x="5279366" y="0"/>
          <a:ext cx="2444151" cy="1353185"/>
        </a:xfrm>
        <a:prstGeom prst="rect">
          <a:avLst/>
        </a:prstGeom>
        <a:noFill/>
        <a:ln>
          <a:noFill/>
        </a:ln>
      </dsp:spPr>
      <dsp:style>
        <a:lnRef idx="2">
          <a:schemeClr val="accent4"/>
        </a:lnRef>
        <a:fillRef idx="1">
          <a:schemeClr val="accent4"/>
        </a:fillRef>
        <a:effectRef idx="0">
          <a:scrgbClr r="0" g="0" b="0"/>
        </a:effectRef>
        <a:fontRef idx="minor">
          <a:schemeClr val="lt1"/>
        </a:fontRef>
      </dsp:style>
      <dsp:txBody>
        <a:bodyPr lIns="241427" tIns="165100" rIns="241427" bIns="16510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US"/>
            <a:t>03</a:t>
          </a:r>
        </a:p>
      </dsp:txBody>
      <dsp:txXfrm>
        <a:off x="5279366" y="0"/>
        <a:ext cx="2444151" cy="1353185"/>
      </dsp:txXfrm>
    </dsp:sp>
    <dsp:sp modelId="{6173312C-C774-47F3-BA84-35BED58A50E0}">
      <dsp:nvSpPr>
        <dsp:cNvPr id="11" name="Rectangles 10"/>
        <dsp:cNvSpPr/>
      </dsp:nvSpPr>
      <dsp:spPr bwMode="white">
        <a:xfrm>
          <a:off x="5279366" y="1353185"/>
          <a:ext cx="2444151" cy="2029778"/>
        </a:xfrm>
        <a:prstGeom prst="rect">
          <a:avLst/>
        </a:prstGeom>
        <a:noFill/>
        <a:ln>
          <a:noFill/>
        </a:ln>
      </dsp:spPr>
      <dsp:style>
        <a:lnRef idx="2">
          <a:schemeClr val="accent4"/>
        </a:lnRef>
        <a:fillRef idx="1">
          <a:schemeClr val="accent4"/>
        </a:fillRef>
        <a:effectRef idx="0">
          <a:scrgbClr r="0" g="0" b="0"/>
        </a:effectRef>
        <a:fontRef idx="minor">
          <a:schemeClr val="lt1"/>
        </a:fontRef>
      </dsp:style>
      <dsp:txBody>
        <a:bodyPr lIns="241427" tIns="0" rIns="241427" bIns="330200" anchor="t"/>
        <a:lstStyle>
          <a:lvl1pPr algn="l">
            <a:defRPr sz="15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pPr lvl="0">
            <a:lnSpc>
              <a:spcPct val="100000"/>
            </a:lnSpc>
            <a:spcBef>
              <a:spcPct val="0"/>
            </a:spcBef>
            <a:spcAft>
              <a:spcPct val="35000"/>
            </a:spcAft>
          </a:pPr>
          <a:r>
            <a:rPr lang="en-US">
              <a:latin typeface="Times New Roman" panose="02020603050405020304"/>
              <a:cs typeface="Times New Roman" panose="02020603050405020304"/>
            </a:rPr>
            <a:t>Also defined as cavity in a road surface having diameter of 150mm or more depth of 25mm and more</a:t>
          </a:r>
        </a:p>
      </dsp:txBody>
      <dsp:txXfrm>
        <a:off x="5279366" y="1353185"/>
        <a:ext cx="2444151" cy="2029778"/>
      </dsp:txXfrm>
    </dsp:sp>
    <dsp:sp modelId="{D5753C23-CE7E-4F2A-909A-E233EC68D672}">
      <dsp:nvSpPr>
        <dsp:cNvPr id="13" name="Rectangles 12"/>
        <dsp:cNvSpPr/>
      </dsp:nvSpPr>
      <dsp:spPr bwMode="white">
        <a:xfrm>
          <a:off x="7919049" y="0"/>
          <a:ext cx="2444151" cy="1353185"/>
        </a:xfrm>
        <a:prstGeom prst="rect">
          <a:avLst/>
        </a:prstGeom>
        <a:noFill/>
        <a:ln>
          <a:noFill/>
        </a:ln>
      </dsp:spPr>
      <dsp:style>
        <a:lnRef idx="2">
          <a:schemeClr val="accent5"/>
        </a:lnRef>
        <a:fillRef idx="1">
          <a:schemeClr val="accent5"/>
        </a:fillRef>
        <a:effectRef idx="0">
          <a:scrgbClr r="0" g="0" b="0"/>
        </a:effectRef>
        <a:fontRef idx="minor">
          <a:schemeClr val="lt1"/>
        </a:fontRef>
      </dsp:style>
      <dsp:txBody>
        <a:bodyPr lIns="241427" tIns="165100" rIns="241427" bIns="16510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US"/>
            <a:t>04</a:t>
          </a:r>
        </a:p>
      </dsp:txBody>
      <dsp:txXfrm>
        <a:off x="7919049" y="0"/>
        <a:ext cx="2444151" cy="1353185"/>
      </dsp:txXfrm>
    </dsp:sp>
    <dsp:sp modelId="{DD8B4492-2238-4269-AA46-CC947F884577}">
      <dsp:nvSpPr>
        <dsp:cNvPr id="14" name="Rectangles 13"/>
        <dsp:cNvSpPr/>
      </dsp:nvSpPr>
      <dsp:spPr bwMode="white">
        <a:xfrm>
          <a:off x="7919049" y="1353185"/>
          <a:ext cx="2444151" cy="2029778"/>
        </a:xfrm>
        <a:prstGeom prst="rect">
          <a:avLst/>
        </a:prstGeom>
        <a:noFill/>
        <a:ln>
          <a:noFill/>
        </a:ln>
      </dsp:spPr>
      <dsp:style>
        <a:lnRef idx="2">
          <a:schemeClr val="accent5"/>
        </a:lnRef>
        <a:fillRef idx="1">
          <a:schemeClr val="accent5"/>
        </a:fillRef>
        <a:effectRef idx="0">
          <a:scrgbClr r="0" g="0" b="0"/>
        </a:effectRef>
        <a:fontRef idx="minor">
          <a:schemeClr val="lt1"/>
        </a:fontRef>
      </dsp:style>
      <dsp:txBody>
        <a:bodyPr lIns="241427" tIns="0" rIns="241427" bIns="330200" anchor="t"/>
        <a:lstStyle>
          <a:lvl1pPr algn="l">
            <a:defRPr sz="15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pPr lvl="0">
            <a:lnSpc>
              <a:spcPct val="100000"/>
            </a:lnSpc>
            <a:spcBef>
              <a:spcPct val="0"/>
            </a:spcBef>
            <a:spcAft>
              <a:spcPct val="35000"/>
            </a:spcAft>
          </a:pPr>
          <a:r>
            <a:rPr lang="en-US">
              <a:latin typeface="Times New Roman" panose="02020603050405020304"/>
              <a:cs typeface="Times New Roman" panose="02020603050405020304"/>
            </a:rPr>
            <a:t>Heavy rains and movement of vehicles are the main reason for the formation of potholes etc...</a:t>
          </a:r>
        </a:p>
      </dsp:txBody>
      <dsp:txXfrm>
        <a:off x="7919049" y="1353185"/>
        <a:ext cx="2444151" cy="2029778"/>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363200" cy="3382963"/>
        <a:chOff x="0" y="0"/>
        <a:chExt cx="10363200" cy="3382963"/>
      </a:xfrm>
    </dsp:grpSpPr>
    <dsp:sp modelId="{A51001FB-BD7A-4906-AC5F-F3119A70E1AC}">
      <dsp:nvSpPr>
        <dsp:cNvPr id="3" name="Rounded Rectangle 2"/>
        <dsp:cNvSpPr/>
      </dsp:nvSpPr>
      <dsp:spPr bwMode="white">
        <a:xfrm>
          <a:off x="0" y="46940"/>
          <a:ext cx="4441371" cy="2820271"/>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Xfrm>
        <a:off x="0" y="46940"/>
        <a:ext cx="4441371" cy="2820271"/>
      </dsp:txXfrm>
    </dsp:sp>
    <dsp:sp modelId="{8972D0A6-3EC2-4B57-BABD-563EAD2F7D23}">
      <dsp:nvSpPr>
        <dsp:cNvPr id="4" name="Rounded Rectangle 3"/>
        <dsp:cNvSpPr/>
      </dsp:nvSpPr>
      <dsp:spPr bwMode="white">
        <a:xfrm>
          <a:off x="493486" y="515752"/>
          <a:ext cx="4441371" cy="2820271"/>
        </a:xfrm>
        <a:prstGeom prst="roundRect">
          <a:avLst>
            <a:gd name="adj" fmla="val 10000"/>
          </a:avLst>
        </a:prstGeom>
      </dsp:spPr>
      <dsp:style>
        <a:lnRef idx="2">
          <a:schemeClr val="accent1">
            <a:hueOff val="0"/>
            <a:satOff val="0"/>
            <a:lumOff val="0"/>
            <a:alpha val="100000"/>
          </a:schemeClr>
        </a:lnRef>
        <a:fillRef idx="1">
          <a:schemeClr val="lt1">
            <a:alpha val="90000"/>
          </a:schemeClr>
        </a:fillRef>
        <a:effectRef idx="0">
          <a:scrgbClr r="0" g="0" b="0"/>
        </a:effectRef>
        <a:fontRef idx="minor"/>
      </dsp:style>
      <dsp:txBody>
        <a:bodyPr lIns="80010" tIns="80010" rIns="80010" bIns="80010"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en-US" b="0" dirty="0">
              <a:solidFill>
                <a:schemeClr val="dk1"/>
              </a:solidFill>
              <a:latin typeface="Times New Roman" panose="02020603050405020304"/>
              <a:cs typeface="Times New Roman" panose="02020603050405020304"/>
            </a:rPr>
            <a:t>Friction between the vehicles tires and the road surface heats up and caus</a:t>
          </a:r>
          <a:r>
            <a:rPr lang="en-US" dirty="0">
              <a:solidFill>
                <a:schemeClr val="dk1"/>
              </a:solidFill>
              <a:latin typeface="Times New Roman" panose="02020603050405020304"/>
              <a:cs typeface="Times New Roman" panose="02020603050405020304"/>
            </a:rPr>
            <a:t>es the road to expand. This expansion results in the formation of cracks in the roadway surface over time. This allows water to seep through the cracks, and causes pothole.</a:t>
          </a:r>
          <a:endParaRPr>
            <a:solidFill>
              <a:schemeClr val="dk1"/>
            </a:solidFill>
          </a:endParaRPr>
        </a:p>
      </dsp:txBody>
      <dsp:txXfrm>
        <a:off x="493486" y="515752"/>
        <a:ext cx="4441371" cy="2820271"/>
      </dsp:txXfrm>
    </dsp:sp>
    <dsp:sp modelId="{413F4D85-DE7B-44F2-AC90-2487F425B614}">
      <dsp:nvSpPr>
        <dsp:cNvPr id="5" name="Rounded Rectangle 4"/>
        <dsp:cNvSpPr/>
      </dsp:nvSpPr>
      <dsp:spPr bwMode="white">
        <a:xfrm>
          <a:off x="5428343" y="46940"/>
          <a:ext cx="4441371" cy="2820271"/>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Xfrm>
        <a:off x="5428343" y="46940"/>
        <a:ext cx="4441371" cy="2820271"/>
      </dsp:txXfrm>
    </dsp:sp>
    <dsp:sp modelId="{54E07FC5-5FAE-415F-9B98-702434BAB9BA}">
      <dsp:nvSpPr>
        <dsp:cNvPr id="6" name="Rounded Rectangle 5"/>
        <dsp:cNvSpPr/>
      </dsp:nvSpPr>
      <dsp:spPr bwMode="white">
        <a:xfrm>
          <a:off x="5921829" y="515752"/>
          <a:ext cx="4441371" cy="2820271"/>
        </a:xfrm>
        <a:prstGeom prst="roundRect">
          <a:avLst>
            <a:gd name="adj" fmla="val 10000"/>
          </a:avLst>
        </a:prstGeom>
      </dsp:spPr>
      <dsp:style>
        <a:lnRef idx="2">
          <a:schemeClr val="accent1">
            <a:hueOff val="0"/>
            <a:satOff val="0"/>
            <a:lumOff val="0"/>
            <a:alpha val="100000"/>
          </a:schemeClr>
        </a:lnRef>
        <a:fillRef idx="1">
          <a:schemeClr val="lt1">
            <a:alpha val="90000"/>
          </a:schemeClr>
        </a:fillRef>
        <a:effectRef idx="0">
          <a:scrgbClr r="0" g="0" b="0"/>
        </a:effectRef>
        <a:fontRef idx="minor"/>
      </dsp:style>
      <dsp:txBody>
        <a:bodyPr lIns="80010" tIns="80010" rIns="80010" bIns="80010"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en-US" dirty="0">
              <a:solidFill>
                <a:schemeClr val="dk1"/>
              </a:solidFill>
              <a:latin typeface="Times New Roman" panose="02020603050405020304"/>
              <a:cs typeface="Times New Roman" panose="02020603050405020304"/>
            </a:rPr>
            <a:t>Potholes make a ride bumpy that can be risky. Potholes can generate damage such as flat tire and wheel damage, impact and damage of lower vehicle, vehicle collision, cause wheel alignment issues, and causes major accidents.</a:t>
          </a:r>
          <a:endParaRPr>
            <a:solidFill>
              <a:schemeClr val="dk1"/>
            </a:solidFill>
          </a:endParaRPr>
        </a:p>
      </dsp:txBody>
      <dsp:txXfrm>
        <a:off x="5921829" y="515752"/>
        <a:ext cx="4441371" cy="2820271"/>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6694731" cy="5609524"/>
        <a:chOff x="0" y="0"/>
        <a:chExt cx="6694731" cy="5609524"/>
      </a:xfrm>
    </dsp:grpSpPr>
    <dsp:sp modelId="{E8008632-7E1F-4F71-B2C9-4367D6AD04D3}">
      <dsp:nvSpPr>
        <dsp:cNvPr id="3" name="Rounded Rectangle 2"/>
        <dsp:cNvSpPr/>
      </dsp:nvSpPr>
      <dsp:spPr bwMode="white">
        <a:xfrm>
          <a:off x="0" y="102092"/>
          <a:ext cx="6694731" cy="1765300"/>
        </a:xfrm>
        <a:prstGeom prst="roundRect">
          <a:avLst/>
        </a:prstGeom>
      </dsp:spPr>
      <dsp:style>
        <a:lnRef idx="2">
          <a:schemeClr val="lt1"/>
        </a:lnRef>
        <a:fillRef idx="1">
          <a:schemeClr val="accent2">
            <a:hueOff val="0"/>
            <a:satOff val="0"/>
            <a:lumOff val="0"/>
            <a:alpha val="100000"/>
          </a:schemeClr>
        </a:fillRef>
        <a:effectRef idx="0">
          <a:scrgbClr r="0" g="0" b="0"/>
        </a:effectRef>
        <a:fontRef idx="minor">
          <a:schemeClr val="lt1"/>
        </a:fontRef>
      </dsp:style>
      <dsp:txBody>
        <a:bodyPr lIns="72390" tIns="72390" rIns="72390" bIns="72390" anchor="ctr"/>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en-US">
              <a:latin typeface="Times New Roman" panose="02020603050405020304"/>
              <a:cs typeface="Times New Roman" panose="02020603050405020304"/>
            </a:rPr>
            <a:t>YOLO v7, the latest version of YOLO, has several improvements over the previous versions. One of the main improvements is the use of anchor boxes.</a:t>
          </a:r>
        </a:p>
      </dsp:txBody>
      <dsp:txXfrm>
        <a:off x="0" y="102092"/>
        <a:ext cx="6694731" cy="1765300"/>
      </dsp:txXfrm>
    </dsp:sp>
    <dsp:sp modelId="{0832B126-5331-4637-806B-6EE73684D053}">
      <dsp:nvSpPr>
        <dsp:cNvPr id="4" name="Rounded Rectangle 3"/>
        <dsp:cNvSpPr/>
      </dsp:nvSpPr>
      <dsp:spPr bwMode="white">
        <a:xfrm>
          <a:off x="0" y="1922112"/>
          <a:ext cx="6694731" cy="1765300"/>
        </a:xfrm>
        <a:prstGeom prst="roundRect">
          <a:avLst/>
        </a:prstGeom>
      </dsp:spPr>
      <dsp:style>
        <a:lnRef idx="2">
          <a:schemeClr val="lt1"/>
        </a:lnRef>
        <a:fillRef idx="1">
          <a:schemeClr val="accent2">
            <a:hueOff val="3510000"/>
            <a:satOff val="-13528"/>
            <a:lumOff val="11373"/>
            <a:alpha val="100000"/>
          </a:schemeClr>
        </a:fillRef>
        <a:effectRef idx="0">
          <a:scrgbClr r="0" g="0" b="0"/>
        </a:effectRef>
        <a:fontRef idx="minor">
          <a:schemeClr val="lt1"/>
        </a:fontRef>
      </dsp:style>
      <dsp:txBody>
        <a:bodyPr lIns="72390" tIns="72390" rIns="72390" bIns="72390" anchor="ctr"/>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en-US">
              <a:latin typeface="Times New Roman" panose="02020603050405020304"/>
              <a:cs typeface="Times New Roman" panose="02020603050405020304"/>
            </a:rPr>
            <a:t>Anchor boxes are a set of predefined boxes with different aspect ratios that are used to detect objects of different shapes. YOLO v7 uses nine anchor boxes, which allows it to detect a wider range of object shapes and sizes compared to previous versions, thus helping to reduce the number of false positives.</a:t>
          </a:r>
        </a:p>
      </dsp:txBody>
      <dsp:txXfrm>
        <a:off x="0" y="1922112"/>
        <a:ext cx="6694731" cy="1765300"/>
      </dsp:txXfrm>
    </dsp:sp>
    <dsp:sp modelId="{4876FC64-E74E-4D28-BC4C-2944886DE114}">
      <dsp:nvSpPr>
        <dsp:cNvPr id="5" name="Rounded Rectangle 4"/>
        <dsp:cNvSpPr/>
      </dsp:nvSpPr>
      <dsp:spPr bwMode="white">
        <a:xfrm>
          <a:off x="0" y="3742132"/>
          <a:ext cx="6694731" cy="1765300"/>
        </a:xfrm>
        <a:prstGeom prst="roundRect">
          <a:avLst/>
        </a:prstGeom>
      </dsp:spPr>
      <dsp:style>
        <a:lnRef idx="2">
          <a:schemeClr val="lt1"/>
        </a:lnRef>
        <a:fillRef idx="1">
          <a:schemeClr val="accent2">
            <a:hueOff val="7020000"/>
            <a:satOff val="-27058"/>
            <a:lumOff val="22745"/>
            <a:alpha val="100000"/>
          </a:schemeClr>
        </a:fillRef>
        <a:effectRef idx="0">
          <a:scrgbClr r="0" g="0" b="0"/>
        </a:effectRef>
        <a:fontRef idx="minor">
          <a:schemeClr val="lt1"/>
        </a:fontRef>
      </dsp:style>
      <dsp:txBody>
        <a:bodyPr lIns="72390" tIns="72390" rIns="72390" bIns="72390" anchor="ctr"/>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en-US">
              <a:latin typeface="Times New Roman" panose="02020603050405020304"/>
              <a:cs typeface="Times New Roman" panose="02020603050405020304"/>
            </a:rPr>
            <a:t>One of the main advantages of YOLO v7 is its speed. It can process images at a rate of 155 frames per second, much faster than other state-of-the-art object detection algorithms. Even the original baseline YOLO model was capable of processing at a maximum rate of 45 frames per second.</a:t>
          </a:r>
        </a:p>
      </dsp:txBody>
      <dsp:txXfrm>
        <a:off x="0" y="3742132"/>
        <a:ext cx="6694731" cy="1765300"/>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478597" cy="3435237"/>
        <a:chOff x="0" y="0"/>
        <a:chExt cx="10478597" cy="3435237"/>
      </a:xfrm>
    </dsp:grpSpPr>
    <dsp:sp modelId="{F9350F2E-8E5E-4D1A-83A0-12EC999C504F}">
      <dsp:nvSpPr>
        <dsp:cNvPr id="3" name="Straight Connector 2"/>
        <dsp:cNvSpPr/>
      </dsp:nvSpPr>
      <dsp:spPr bwMode="white">
        <a:xfrm>
          <a:off x="0" y="0"/>
          <a:ext cx="10478597" cy="0"/>
        </a:xfrm>
        <a:prstGeom prst="line">
          <a:avLst/>
        </a:prstGeom>
      </dsp:spPr>
      <dsp:style>
        <a:lnRef idx="2">
          <a:schemeClr val="accent2"/>
        </a:lnRef>
        <a:fillRef idx="1">
          <a:schemeClr val="accent2"/>
        </a:fillRef>
        <a:effectRef idx="0">
          <a:scrgbClr r="0" g="0" b="0"/>
        </a:effectRef>
        <a:fontRef idx="minor">
          <a:schemeClr val="lt1"/>
        </a:fontRef>
      </dsp:style>
      <dsp:txXfrm>
        <a:off x="0" y="0"/>
        <a:ext cx="10478597" cy="0"/>
      </dsp:txXfrm>
    </dsp:sp>
    <dsp:sp modelId="{F5D48D48-D83A-4AB4-9304-C05A5A88CB16}">
      <dsp:nvSpPr>
        <dsp:cNvPr id="4" name="Rectangles 3"/>
        <dsp:cNvSpPr/>
      </dsp:nvSpPr>
      <dsp:spPr bwMode="white">
        <a:xfrm>
          <a:off x="0" y="0"/>
          <a:ext cx="10478597" cy="858809"/>
        </a:xfrm>
        <a:prstGeom prst="rect">
          <a:avLst/>
        </a:prstGeom>
      </dsp:spPr>
      <dsp:style>
        <a:lnRef idx="0">
          <a:schemeClr val="dk1">
            <a:alpha val="0"/>
          </a:schemeClr>
        </a:lnRef>
        <a:fillRef idx="0">
          <a:schemeClr val="lt1">
            <a:alpha val="0"/>
          </a:schemeClr>
        </a:fillRef>
        <a:effectRef idx="0">
          <a:scrgbClr r="0" g="0" b="0"/>
        </a:effectRef>
        <a:fontRef idx="minor"/>
      </dsp:style>
      <dsp:txBody>
        <a:bodyPr lIns="80010" tIns="80010" rIns="80010" bIns="80010" anchor="t"/>
        <a:lstStyle>
          <a:lvl1pPr algn="l">
            <a:defRPr sz="21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0">
            <a:lnSpc>
              <a:spcPct val="100000"/>
            </a:lnSpc>
            <a:spcBef>
              <a:spcPct val="0"/>
            </a:spcBef>
            <a:spcAft>
              <a:spcPct val="35000"/>
            </a:spcAft>
          </a:pPr>
          <a:r>
            <a:rPr lang="en-US" dirty="0">
              <a:solidFill>
                <a:schemeClr val="tx1"/>
              </a:solidFill>
              <a:latin typeface="Times New Roman" panose="02020603050405020304"/>
              <a:cs typeface="Times New Roman" panose="02020603050405020304"/>
            </a:rPr>
            <a:t>YOLO v7, like many object detection algorithms, struggles to detect small objects. It might fail to accurately detecting objects in crowded scenes or when objects are far away from the camera.</a:t>
          </a:r>
          <a:endParaRPr>
            <a:solidFill>
              <a:schemeClr val="tx1"/>
            </a:solidFill>
          </a:endParaRPr>
        </a:p>
      </dsp:txBody>
      <dsp:txXfrm>
        <a:off x="0" y="0"/>
        <a:ext cx="10478597" cy="858809"/>
      </dsp:txXfrm>
    </dsp:sp>
    <dsp:sp modelId="{323344E4-11EC-482A-B902-74FA299C648A}">
      <dsp:nvSpPr>
        <dsp:cNvPr id="5" name="Straight Connector 4"/>
        <dsp:cNvSpPr/>
      </dsp:nvSpPr>
      <dsp:spPr bwMode="white">
        <a:xfrm>
          <a:off x="0" y="858809"/>
          <a:ext cx="10478597" cy="0"/>
        </a:xfrm>
        <a:prstGeom prst="line">
          <a:avLst/>
        </a:prstGeom>
      </dsp:spPr>
      <dsp:style>
        <a:lnRef idx="2">
          <a:schemeClr val="accent3"/>
        </a:lnRef>
        <a:fillRef idx="1">
          <a:schemeClr val="accent3"/>
        </a:fillRef>
        <a:effectRef idx="0">
          <a:scrgbClr r="0" g="0" b="0"/>
        </a:effectRef>
        <a:fontRef idx="minor">
          <a:schemeClr val="lt1"/>
        </a:fontRef>
      </dsp:style>
      <dsp:txXfrm>
        <a:off x="0" y="858809"/>
        <a:ext cx="10478597" cy="0"/>
      </dsp:txXfrm>
    </dsp:sp>
    <dsp:sp modelId="{0B45DA7B-8570-4E9D-8D3A-6BE6915D72E6}">
      <dsp:nvSpPr>
        <dsp:cNvPr id="6" name="Rectangles 5"/>
        <dsp:cNvSpPr/>
      </dsp:nvSpPr>
      <dsp:spPr bwMode="white">
        <a:xfrm>
          <a:off x="0" y="858809"/>
          <a:ext cx="10478597" cy="858809"/>
        </a:xfrm>
        <a:prstGeom prst="rect">
          <a:avLst/>
        </a:prstGeom>
      </dsp:spPr>
      <dsp:style>
        <a:lnRef idx="0">
          <a:schemeClr val="dk1">
            <a:alpha val="0"/>
          </a:schemeClr>
        </a:lnRef>
        <a:fillRef idx="0">
          <a:schemeClr val="lt1">
            <a:alpha val="0"/>
          </a:schemeClr>
        </a:fillRef>
        <a:effectRef idx="0">
          <a:scrgbClr r="0" g="0" b="0"/>
        </a:effectRef>
        <a:fontRef idx="minor"/>
      </dsp:style>
      <dsp:txBody>
        <a:bodyPr lIns="80010" tIns="80010" rIns="80010" bIns="80010" anchor="t"/>
        <a:lstStyle>
          <a:lvl1pPr algn="l">
            <a:defRPr sz="21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0">
            <a:lnSpc>
              <a:spcPct val="100000"/>
            </a:lnSpc>
            <a:spcBef>
              <a:spcPct val="0"/>
            </a:spcBef>
            <a:spcAft>
              <a:spcPct val="35000"/>
            </a:spcAft>
          </a:pPr>
          <a:r>
            <a:rPr lang="en-US" dirty="0">
              <a:solidFill>
                <a:schemeClr val="tx1"/>
              </a:solidFill>
              <a:latin typeface="Times New Roman" panose="02020603050405020304"/>
              <a:cs typeface="Times New Roman" panose="02020603050405020304"/>
            </a:rPr>
            <a:t>YOLO v7 is also not perfect at detecting objects at different scales. This can make it difficult to detect objects that are either very large or very small compared to the other objects in the scene.</a:t>
          </a:r>
          <a:endParaRPr>
            <a:solidFill>
              <a:schemeClr val="tx1"/>
            </a:solidFill>
          </a:endParaRPr>
        </a:p>
      </dsp:txBody>
      <dsp:txXfrm>
        <a:off x="0" y="858809"/>
        <a:ext cx="10478597" cy="858809"/>
      </dsp:txXfrm>
    </dsp:sp>
    <dsp:sp modelId="{44C7FAC1-FBE4-4579-BD3D-9D12F7C92C7F}">
      <dsp:nvSpPr>
        <dsp:cNvPr id="7" name="Straight Connector 6"/>
        <dsp:cNvSpPr/>
      </dsp:nvSpPr>
      <dsp:spPr bwMode="white">
        <a:xfrm>
          <a:off x="0" y="1717619"/>
          <a:ext cx="10478597" cy="0"/>
        </a:xfrm>
        <a:prstGeom prst="line">
          <a:avLst/>
        </a:prstGeom>
      </dsp:spPr>
      <dsp:style>
        <a:lnRef idx="2">
          <a:schemeClr val="accent4"/>
        </a:lnRef>
        <a:fillRef idx="1">
          <a:schemeClr val="accent4"/>
        </a:fillRef>
        <a:effectRef idx="0">
          <a:scrgbClr r="0" g="0" b="0"/>
        </a:effectRef>
        <a:fontRef idx="minor">
          <a:schemeClr val="lt1"/>
        </a:fontRef>
      </dsp:style>
      <dsp:txXfrm>
        <a:off x="0" y="1717619"/>
        <a:ext cx="10478597" cy="0"/>
      </dsp:txXfrm>
    </dsp:sp>
    <dsp:sp modelId="{F6849E98-9ACF-46B9-A36B-B8B25E2664E3}">
      <dsp:nvSpPr>
        <dsp:cNvPr id="8" name="Rectangles 7"/>
        <dsp:cNvSpPr/>
      </dsp:nvSpPr>
      <dsp:spPr bwMode="white">
        <a:xfrm>
          <a:off x="0" y="1717619"/>
          <a:ext cx="10478597" cy="858809"/>
        </a:xfrm>
        <a:prstGeom prst="rect">
          <a:avLst/>
        </a:prstGeom>
      </dsp:spPr>
      <dsp:style>
        <a:lnRef idx="0">
          <a:schemeClr val="dk1">
            <a:alpha val="0"/>
          </a:schemeClr>
        </a:lnRef>
        <a:fillRef idx="0">
          <a:schemeClr val="lt1">
            <a:alpha val="0"/>
          </a:schemeClr>
        </a:fillRef>
        <a:effectRef idx="0">
          <a:scrgbClr r="0" g="0" b="0"/>
        </a:effectRef>
        <a:fontRef idx="minor"/>
      </dsp:style>
      <dsp:txBody>
        <a:bodyPr lIns="80010" tIns="80010" rIns="80010" bIns="80010" anchor="t"/>
        <a:lstStyle>
          <a:lvl1pPr algn="l">
            <a:defRPr sz="21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0">
            <a:lnSpc>
              <a:spcPct val="100000"/>
            </a:lnSpc>
            <a:spcBef>
              <a:spcPct val="0"/>
            </a:spcBef>
            <a:spcAft>
              <a:spcPct val="35000"/>
            </a:spcAft>
          </a:pPr>
          <a:r>
            <a:rPr lang="en-US" dirty="0">
              <a:solidFill>
                <a:schemeClr val="tx1"/>
              </a:solidFill>
              <a:latin typeface="Times New Roman" panose="02020603050405020304"/>
              <a:cs typeface="Times New Roman" panose="02020603050405020304"/>
            </a:rPr>
            <a:t>YOLO v7 can be sensitive to changes in lighting or other environmental conditions</a:t>
          </a:r>
          <a:endParaRPr>
            <a:solidFill>
              <a:schemeClr val="tx1"/>
            </a:solidFill>
          </a:endParaRPr>
        </a:p>
      </dsp:txBody>
      <dsp:txXfrm>
        <a:off x="0" y="1717619"/>
        <a:ext cx="10478597" cy="858809"/>
      </dsp:txXfrm>
    </dsp:sp>
    <dsp:sp modelId="{932661C9-8ADD-47D7-B3D4-5719D2ECDC78}">
      <dsp:nvSpPr>
        <dsp:cNvPr id="9" name="Straight Connector 8"/>
        <dsp:cNvSpPr/>
      </dsp:nvSpPr>
      <dsp:spPr bwMode="white">
        <a:xfrm>
          <a:off x="0" y="2576428"/>
          <a:ext cx="10478597" cy="0"/>
        </a:xfrm>
        <a:prstGeom prst="line">
          <a:avLst/>
        </a:prstGeom>
      </dsp:spPr>
      <dsp:style>
        <a:lnRef idx="2">
          <a:schemeClr val="accent5"/>
        </a:lnRef>
        <a:fillRef idx="1">
          <a:schemeClr val="accent5"/>
        </a:fillRef>
        <a:effectRef idx="0">
          <a:scrgbClr r="0" g="0" b="0"/>
        </a:effectRef>
        <a:fontRef idx="minor">
          <a:schemeClr val="lt1"/>
        </a:fontRef>
      </dsp:style>
      <dsp:txXfrm>
        <a:off x="0" y="2576428"/>
        <a:ext cx="10478597" cy="0"/>
      </dsp:txXfrm>
    </dsp:sp>
    <dsp:sp modelId="{F104252B-262A-4628-878A-0D6E556ABC58}">
      <dsp:nvSpPr>
        <dsp:cNvPr id="10" name="Rectangles 9"/>
        <dsp:cNvSpPr/>
      </dsp:nvSpPr>
      <dsp:spPr bwMode="white">
        <a:xfrm>
          <a:off x="0" y="2576428"/>
          <a:ext cx="10478597" cy="858809"/>
        </a:xfrm>
        <a:prstGeom prst="rect">
          <a:avLst/>
        </a:prstGeom>
      </dsp:spPr>
      <dsp:style>
        <a:lnRef idx="0">
          <a:schemeClr val="dk1">
            <a:alpha val="0"/>
          </a:schemeClr>
        </a:lnRef>
        <a:fillRef idx="0">
          <a:schemeClr val="lt1">
            <a:alpha val="0"/>
          </a:schemeClr>
        </a:fillRef>
        <a:effectRef idx="0">
          <a:scrgbClr r="0" g="0" b="0"/>
        </a:effectRef>
        <a:fontRef idx="minor"/>
      </dsp:style>
      <dsp:txBody>
        <a:bodyPr lIns="80010" tIns="80010" rIns="80010" bIns="80010" anchor="t"/>
        <a:lstStyle>
          <a:lvl1pPr algn="l">
            <a:defRPr sz="21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0">
            <a:lnSpc>
              <a:spcPct val="100000"/>
            </a:lnSpc>
            <a:spcBef>
              <a:spcPct val="0"/>
            </a:spcBef>
            <a:spcAft>
              <a:spcPct val="35000"/>
            </a:spcAft>
          </a:pPr>
          <a:r>
            <a:rPr lang="en-US" dirty="0">
              <a:solidFill>
                <a:schemeClr val="tx1"/>
              </a:solidFill>
              <a:latin typeface="Times New Roman" panose="02020603050405020304"/>
              <a:cs typeface="Times New Roman" panose="02020603050405020304"/>
            </a:rPr>
            <a:t>YOLO v7 can be computationally intensive, which can make it difficult to run in real-time on resource-constrained devices like smartphones or other edge devices.</a:t>
          </a:r>
          <a:endParaRPr>
            <a:solidFill>
              <a:schemeClr val="tx1"/>
            </a:solidFill>
          </a:endParaRPr>
        </a:p>
      </dsp:txBody>
      <dsp:txXfrm>
        <a:off x="0" y="2576428"/>
        <a:ext cx="10478597" cy="858809"/>
      </dsp:txXfrm>
    </dsp:sp>
  </dsp:spTree>
</dsp:drawing>
</file>

<file path=ppt/diagrams/drawing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5732206" cy="5074788"/>
        <a:chOff x="0" y="0"/>
        <a:chExt cx="5732206" cy="5074788"/>
      </a:xfrm>
    </dsp:grpSpPr>
    <dsp:sp modelId="{BB37CBC2-91B4-4B61-9E3C-345F5FAD0A49}">
      <dsp:nvSpPr>
        <dsp:cNvPr id="3" name="Rectangles 2"/>
        <dsp:cNvSpPr/>
      </dsp:nvSpPr>
      <dsp:spPr bwMode="white">
        <a:xfrm>
          <a:off x="0" y="4163531"/>
          <a:ext cx="1433052" cy="911257"/>
        </a:xfrm>
        <a:prstGeom prst="rect">
          <a:avLst/>
        </a:prstGeom>
      </dsp:spPr>
      <dsp:style>
        <a:lnRef idx="2">
          <a:schemeClr val="accent2">
            <a:hueOff val="0"/>
            <a:satOff val="0"/>
            <a:lumOff val="0"/>
            <a:alpha val="100000"/>
          </a:schemeClr>
        </a:lnRef>
        <a:fillRef idx="1">
          <a:schemeClr val="accent2">
            <a:hueOff val="0"/>
            <a:satOff val="0"/>
            <a:lumOff val="0"/>
            <a:alpha val="100000"/>
          </a:schemeClr>
        </a:fillRef>
        <a:effectRef idx="0">
          <a:scrgbClr r="0" g="0" b="0"/>
        </a:effectRef>
        <a:fontRef idx="minor">
          <a:schemeClr val="lt1"/>
        </a:fontRef>
      </dsp:style>
      <dsp:txBody>
        <a:bodyPr lIns="101918" tIns="192024" rIns="101918" bIns="192024"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en-US">
              <a:latin typeface="Times New Roman" panose="02020603050405020304"/>
              <a:cs typeface="Times New Roman" panose="02020603050405020304"/>
            </a:rPr>
            <a:t>Run</a:t>
          </a:r>
        </a:p>
      </dsp:txBody>
      <dsp:txXfrm>
        <a:off x="0" y="4163531"/>
        <a:ext cx="1433052" cy="911257"/>
      </dsp:txXfrm>
    </dsp:sp>
    <dsp:sp modelId="{FC212B52-711C-4E7F-AD5F-9DDB2E66C5DA}">
      <dsp:nvSpPr>
        <dsp:cNvPr id="4" name="Rectangles 3"/>
        <dsp:cNvSpPr/>
      </dsp:nvSpPr>
      <dsp:spPr bwMode="white">
        <a:xfrm>
          <a:off x="1433052" y="4163531"/>
          <a:ext cx="4299155" cy="911257"/>
        </a:xfrm>
        <a:prstGeom prst="rect">
          <a:avLst/>
        </a:prstGeom>
      </dsp:spPr>
      <dsp:style>
        <a:lnRef idx="2">
          <a:schemeClr val="accent2">
            <a:tint val="40000"/>
            <a:alpha val="90000"/>
            <a:hueOff val="0"/>
            <a:satOff val="0"/>
            <a:lumOff val="0"/>
            <a:alpha val="90196"/>
          </a:schemeClr>
        </a:lnRef>
        <a:fillRef idx="1">
          <a:schemeClr val="accent2">
            <a:tint val="40000"/>
            <a:alpha val="90000"/>
            <a:hueOff val="0"/>
            <a:satOff val="0"/>
            <a:lumOff val="0"/>
            <a:alpha val="90196"/>
          </a:schemeClr>
        </a:fillRef>
        <a:effectRef idx="0">
          <a:scrgbClr r="0" g="0" b="0"/>
        </a:effectRef>
        <a:fontRef idx="minor"/>
      </dsp:style>
      <dsp:txBody>
        <a:bodyPr lIns="87207" tIns="203200" rIns="87207" bIns="203200" anchor="ctr"/>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endParaRPr>
            <a:solidFill>
              <a:schemeClr val="dk1"/>
            </a:solidFill>
          </a:endParaRPr>
        </a:p>
      </dsp:txBody>
      <dsp:txXfrm>
        <a:off x="1433052" y="4163531"/>
        <a:ext cx="4299155" cy="911257"/>
      </dsp:txXfrm>
    </dsp:sp>
    <dsp:sp modelId="{9651718C-7E9D-4D50-A57C-250183B92508}">
      <dsp:nvSpPr>
        <dsp:cNvPr id="5" name="Up Arrow Callout 4"/>
        <dsp:cNvSpPr/>
      </dsp:nvSpPr>
      <dsp:spPr bwMode="white">
        <a:xfrm rot="10800000">
          <a:off x="0" y="2775688"/>
          <a:ext cx="1433052" cy="1401513"/>
        </a:xfrm>
        <a:prstGeom prst="upArrowCallout">
          <a:avLst>
            <a:gd name="adj1" fmla="val 5000"/>
            <a:gd name="adj2" fmla="val 10000"/>
            <a:gd name="adj3" fmla="val 15000"/>
            <a:gd name="adj4" fmla="val 64977"/>
          </a:avLst>
        </a:prstGeom>
      </dsp:spPr>
      <dsp:style>
        <a:lnRef idx="2">
          <a:schemeClr val="accent2">
            <a:hueOff val="2340000"/>
            <a:satOff val="-9019"/>
            <a:lumOff val="7582"/>
            <a:alpha val="100000"/>
          </a:schemeClr>
        </a:lnRef>
        <a:fillRef idx="1">
          <a:schemeClr val="accent2">
            <a:hueOff val="2340000"/>
            <a:satOff val="-9019"/>
            <a:lumOff val="7582"/>
            <a:alpha val="100000"/>
          </a:schemeClr>
        </a:fillRef>
        <a:effectRef idx="0">
          <a:scrgbClr r="0" g="0" b="0"/>
        </a:effectRef>
        <a:fontRef idx="minor">
          <a:schemeClr val="lt1"/>
        </a:fontRef>
      </dsp:style>
      <dsp:txBody>
        <a:bodyPr lIns="101918" tIns="192024" rIns="101918" bIns="192024"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en-US">
              <a:latin typeface="Times New Roman" panose="02020603050405020304"/>
              <a:cs typeface="Times New Roman" panose="02020603050405020304"/>
            </a:rPr>
            <a:t>Evaluate</a:t>
          </a:r>
        </a:p>
      </dsp:txBody>
      <dsp:txXfrm rot="10800000">
        <a:off x="0" y="2775688"/>
        <a:ext cx="1433052" cy="1401513"/>
      </dsp:txXfrm>
    </dsp:sp>
    <dsp:sp modelId="{CD0EB7C6-A9AA-4F5E-BB66-FEEFF27A910A}">
      <dsp:nvSpPr>
        <dsp:cNvPr id="6" name="Rectangles 5"/>
        <dsp:cNvSpPr/>
      </dsp:nvSpPr>
      <dsp:spPr bwMode="white">
        <a:xfrm>
          <a:off x="1433052" y="2775688"/>
          <a:ext cx="4299155" cy="910983"/>
        </a:xfrm>
        <a:prstGeom prst="rect">
          <a:avLst/>
        </a:prstGeom>
      </dsp:spPr>
      <dsp:style>
        <a:lnRef idx="2">
          <a:schemeClr val="accent2">
            <a:tint val="40000"/>
            <a:alpha val="90000"/>
            <a:hueOff val="2460000"/>
            <a:satOff val="-2352"/>
            <a:lumOff val="1176"/>
            <a:alpha val="90196"/>
          </a:schemeClr>
        </a:lnRef>
        <a:fillRef idx="1">
          <a:schemeClr val="accent2">
            <a:tint val="40000"/>
            <a:alpha val="90000"/>
            <a:hueOff val="2460000"/>
            <a:satOff val="-2352"/>
            <a:lumOff val="1176"/>
            <a:alpha val="90196"/>
          </a:schemeClr>
        </a:fillRef>
        <a:effectRef idx="0">
          <a:scrgbClr r="0" g="0" b="0"/>
        </a:effectRef>
        <a:fontRef idx="minor"/>
      </dsp:style>
      <dsp:txBody>
        <a:bodyPr lIns="87207" tIns="203200" rIns="87207" bIns="203200" anchor="ctr"/>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0">
            <a:lnSpc>
              <a:spcPct val="100000"/>
            </a:lnSpc>
            <a:spcBef>
              <a:spcPct val="0"/>
            </a:spcBef>
            <a:spcAft>
              <a:spcPct val="35000"/>
            </a:spcAft>
          </a:pPr>
          <a:r>
            <a:rPr lang="en-US">
              <a:solidFill>
                <a:schemeClr val="dk1"/>
              </a:solidFill>
              <a:latin typeface="Times New Roman" panose="02020603050405020304"/>
              <a:cs typeface="Times New Roman" panose="02020603050405020304"/>
            </a:rPr>
            <a:t>Evaluate our YOLOv7 model's performance</a:t>
          </a:r>
          <a:endParaRPr>
            <a:solidFill>
              <a:schemeClr val="dk1"/>
            </a:solidFill>
          </a:endParaRPr>
        </a:p>
      </dsp:txBody>
      <dsp:txXfrm>
        <a:off x="1433052" y="2775688"/>
        <a:ext cx="4299155" cy="910983"/>
      </dsp:txXfrm>
    </dsp:sp>
    <dsp:sp modelId="{2C16F23F-3747-472E-8677-E813D8BB47F6}">
      <dsp:nvSpPr>
        <dsp:cNvPr id="7" name="Up Arrow Callout 6"/>
        <dsp:cNvSpPr/>
      </dsp:nvSpPr>
      <dsp:spPr bwMode="white">
        <a:xfrm rot="10800000">
          <a:off x="0" y="1387844"/>
          <a:ext cx="1433052" cy="1401513"/>
        </a:xfrm>
        <a:prstGeom prst="upArrowCallout">
          <a:avLst>
            <a:gd name="adj1" fmla="val 5000"/>
            <a:gd name="adj2" fmla="val 10000"/>
            <a:gd name="adj3" fmla="val 15000"/>
            <a:gd name="adj4" fmla="val 64977"/>
          </a:avLst>
        </a:prstGeom>
      </dsp:spPr>
      <dsp:style>
        <a:lnRef idx="2">
          <a:schemeClr val="accent2">
            <a:hueOff val="4680000"/>
            <a:satOff val="-18038"/>
            <a:lumOff val="15163"/>
            <a:alpha val="100000"/>
          </a:schemeClr>
        </a:lnRef>
        <a:fillRef idx="1">
          <a:schemeClr val="accent2">
            <a:hueOff val="4680000"/>
            <a:satOff val="-18038"/>
            <a:lumOff val="15163"/>
            <a:alpha val="100000"/>
          </a:schemeClr>
        </a:fillRef>
        <a:effectRef idx="0">
          <a:scrgbClr r="0" g="0" b="0"/>
        </a:effectRef>
        <a:fontRef idx="minor">
          <a:schemeClr val="lt1"/>
        </a:fontRef>
      </dsp:style>
      <dsp:txBody>
        <a:bodyPr lIns="101918" tIns="192024" rIns="101918" bIns="192024"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en-US">
              <a:latin typeface="Times New Roman" panose="02020603050405020304"/>
              <a:cs typeface="Times New Roman" panose="02020603050405020304"/>
            </a:rPr>
            <a:t>Train</a:t>
          </a:r>
        </a:p>
      </dsp:txBody>
      <dsp:txXfrm rot="10800000">
        <a:off x="0" y="1387844"/>
        <a:ext cx="1433052" cy="1401513"/>
      </dsp:txXfrm>
    </dsp:sp>
    <dsp:sp modelId="{D0B895B2-37DE-4CC5-A694-622ED49CF494}">
      <dsp:nvSpPr>
        <dsp:cNvPr id="8" name="Rectangles 7"/>
        <dsp:cNvSpPr/>
      </dsp:nvSpPr>
      <dsp:spPr bwMode="white">
        <a:xfrm>
          <a:off x="1433052" y="1387844"/>
          <a:ext cx="4299155" cy="910983"/>
        </a:xfrm>
        <a:prstGeom prst="rect">
          <a:avLst/>
        </a:prstGeom>
      </dsp:spPr>
      <dsp:style>
        <a:lnRef idx="2">
          <a:schemeClr val="accent2">
            <a:tint val="40000"/>
            <a:alpha val="90000"/>
            <a:hueOff val="4920000"/>
            <a:satOff val="-4705"/>
            <a:lumOff val="2353"/>
            <a:alpha val="90196"/>
          </a:schemeClr>
        </a:lnRef>
        <a:fillRef idx="1">
          <a:schemeClr val="accent2">
            <a:tint val="40000"/>
            <a:alpha val="90000"/>
            <a:hueOff val="4920000"/>
            <a:satOff val="-4705"/>
            <a:lumOff val="2353"/>
            <a:alpha val="90196"/>
          </a:schemeClr>
        </a:fillRef>
        <a:effectRef idx="0">
          <a:scrgbClr r="0" g="0" b="0"/>
        </a:effectRef>
        <a:fontRef idx="minor"/>
      </dsp:style>
      <dsp:txBody>
        <a:bodyPr lIns="87207" tIns="203200" rIns="87207" bIns="203200" anchor="ctr"/>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0">
            <a:lnSpc>
              <a:spcPct val="100000"/>
            </a:lnSpc>
            <a:spcBef>
              <a:spcPct val="0"/>
            </a:spcBef>
            <a:spcAft>
              <a:spcPct val="35000"/>
            </a:spcAft>
          </a:pPr>
          <a:r>
            <a:rPr lang="en-US">
              <a:solidFill>
                <a:schemeClr val="dk1"/>
              </a:solidFill>
              <a:latin typeface="Times New Roman" panose="02020603050405020304"/>
              <a:cs typeface="Times New Roman" panose="02020603050405020304"/>
            </a:rPr>
            <a:t>Train YOLOv7 to recognize the objects in our dataset</a:t>
          </a:r>
          <a:endParaRPr>
            <a:solidFill>
              <a:schemeClr val="dk1"/>
            </a:solidFill>
          </a:endParaRPr>
        </a:p>
      </dsp:txBody>
      <dsp:txXfrm>
        <a:off x="1433052" y="1387844"/>
        <a:ext cx="4299155" cy="910983"/>
      </dsp:txXfrm>
    </dsp:sp>
    <dsp:sp modelId="{6703BF99-A708-48B6-8120-34EE68FE2633}">
      <dsp:nvSpPr>
        <dsp:cNvPr id="9" name="Up Arrow Callout 8"/>
        <dsp:cNvSpPr/>
      </dsp:nvSpPr>
      <dsp:spPr bwMode="white">
        <a:xfrm rot="10800000">
          <a:off x="0" y="0"/>
          <a:ext cx="1433052" cy="1401513"/>
        </a:xfrm>
        <a:prstGeom prst="upArrowCallout">
          <a:avLst>
            <a:gd name="adj1" fmla="val 5000"/>
            <a:gd name="adj2" fmla="val 10000"/>
            <a:gd name="adj3" fmla="val 15000"/>
            <a:gd name="adj4" fmla="val 64977"/>
          </a:avLst>
        </a:prstGeom>
      </dsp:spPr>
      <dsp:style>
        <a:lnRef idx="2">
          <a:schemeClr val="accent2">
            <a:hueOff val="7020000"/>
            <a:satOff val="-27058"/>
            <a:lumOff val="22745"/>
            <a:alpha val="100000"/>
          </a:schemeClr>
        </a:lnRef>
        <a:fillRef idx="1">
          <a:schemeClr val="accent2">
            <a:hueOff val="7020000"/>
            <a:satOff val="-27058"/>
            <a:lumOff val="22745"/>
            <a:alpha val="100000"/>
          </a:schemeClr>
        </a:fillRef>
        <a:effectRef idx="0">
          <a:scrgbClr r="0" g="0" b="0"/>
        </a:effectRef>
        <a:fontRef idx="minor">
          <a:schemeClr val="lt1"/>
        </a:fontRef>
      </dsp:style>
      <dsp:txBody>
        <a:bodyPr lIns="101918" tIns="192024" rIns="101918" bIns="192024"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en-US">
              <a:latin typeface="Times New Roman" panose="02020603050405020304"/>
              <a:cs typeface="Times New Roman" panose="02020603050405020304"/>
            </a:rPr>
            <a:t>Export</a:t>
          </a:r>
        </a:p>
      </dsp:txBody>
      <dsp:txXfrm rot="10800000">
        <a:off x="0" y="0"/>
        <a:ext cx="1433052" cy="1401513"/>
      </dsp:txXfrm>
    </dsp:sp>
    <dsp:sp modelId="{6C478473-CB67-4FEA-A9B7-772883FCE20F}">
      <dsp:nvSpPr>
        <dsp:cNvPr id="10" name="Rectangles 9"/>
        <dsp:cNvSpPr/>
      </dsp:nvSpPr>
      <dsp:spPr bwMode="white">
        <a:xfrm>
          <a:off x="1433052" y="0"/>
          <a:ext cx="4299155" cy="910983"/>
        </a:xfrm>
        <a:prstGeom prst="rect">
          <a:avLst/>
        </a:prstGeom>
      </dsp:spPr>
      <dsp:style>
        <a:lnRef idx="2">
          <a:schemeClr val="accent2">
            <a:tint val="40000"/>
            <a:alpha val="90000"/>
            <a:hueOff val="7380000"/>
            <a:satOff val="-7058"/>
            <a:lumOff val="3529"/>
            <a:alpha val="90196"/>
          </a:schemeClr>
        </a:lnRef>
        <a:fillRef idx="1">
          <a:schemeClr val="accent2">
            <a:tint val="40000"/>
            <a:alpha val="90000"/>
            <a:hueOff val="7380000"/>
            <a:satOff val="-7058"/>
            <a:lumOff val="3529"/>
            <a:alpha val="90196"/>
          </a:schemeClr>
        </a:fillRef>
        <a:effectRef idx="0">
          <a:scrgbClr r="0" g="0" b="0"/>
        </a:effectRef>
        <a:fontRef idx="minor"/>
      </dsp:style>
      <dsp:txBody>
        <a:bodyPr lIns="87207" tIns="203200" rIns="87207" bIns="203200" anchor="ctr"/>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0">
            <a:lnSpc>
              <a:spcPct val="100000"/>
            </a:lnSpc>
            <a:spcBef>
              <a:spcPct val="0"/>
            </a:spcBef>
            <a:spcAft>
              <a:spcPct val="35000"/>
            </a:spcAft>
          </a:pPr>
          <a:r>
            <a:rPr lang="en-US">
              <a:solidFill>
                <a:schemeClr val="dk1"/>
              </a:solidFill>
              <a:latin typeface="Times New Roman" panose="02020603050405020304"/>
              <a:cs typeface="Times New Roman" panose="02020603050405020304"/>
            </a:rPr>
            <a:t>Export the dataset to YOLOv7</a:t>
          </a:r>
          <a:endParaRPr>
            <a:solidFill>
              <a:schemeClr val="dk1"/>
            </a:solidFill>
          </a:endParaRPr>
        </a:p>
      </dsp:txBody>
      <dsp:txXfrm>
        <a:off x="1433052" y="0"/>
        <a:ext cx="4299155" cy="910983"/>
      </dsp:txXfrm>
    </dsp:sp>
  </dsp:spTree>
</dsp:drawing>
</file>

<file path=ppt/diagrams/drawing6.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028989" cy="3663699"/>
        <a:chOff x="0" y="0"/>
        <a:chExt cx="10028989" cy="3663699"/>
      </a:xfrm>
    </dsp:grpSpPr>
    <dsp:sp modelId="{29A10C73-83BD-400E-9743-EA6029D5B061}">
      <dsp:nvSpPr>
        <dsp:cNvPr id="3" name="Straight Connector 2"/>
        <dsp:cNvSpPr/>
      </dsp:nvSpPr>
      <dsp:spPr bwMode="white">
        <a:xfrm>
          <a:off x="0" y="0"/>
          <a:ext cx="10028989" cy="0"/>
        </a:xfrm>
        <a:prstGeom prst="line">
          <a:avLst/>
        </a:prstGeom>
      </dsp:spPr>
      <dsp:style>
        <a:lnRef idx="2">
          <a:schemeClr val="accent2">
            <a:hueOff val="0"/>
            <a:satOff val="0"/>
            <a:lumOff val="0"/>
            <a:alpha val="100000"/>
          </a:schemeClr>
        </a:lnRef>
        <a:fillRef idx="1">
          <a:schemeClr val="accent2">
            <a:hueOff val="0"/>
            <a:satOff val="0"/>
            <a:lumOff val="0"/>
            <a:alpha val="100000"/>
          </a:schemeClr>
        </a:fillRef>
        <a:effectRef idx="0">
          <a:scrgbClr r="0" g="0" b="0"/>
        </a:effectRef>
        <a:fontRef idx="minor">
          <a:schemeClr val="lt1"/>
        </a:fontRef>
      </dsp:style>
      <dsp:txXfrm>
        <a:off x="0" y="0"/>
        <a:ext cx="10028989" cy="0"/>
      </dsp:txXfrm>
    </dsp:sp>
    <dsp:sp modelId="{2566002E-1C12-4AA3-A619-98AF33B38157}">
      <dsp:nvSpPr>
        <dsp:cNvPr id="4" name="Rectangles 3"/>
        <dsp:cNvSpPr/>
      </dsp:nvSpPr>
      <dsp:spPr bwMode="white">
        <a:xfrm>
          <a:off x="0" y="0"/>
          <a:ext cx="10028989" cy="523386"/>
        </a:xfrm>
        <a:prstGeom prst="rect">
          <a:avLst/>
        </a:prstGeom>
      </dsp:spPr>
      <dsp:style>
        <a:lnRef idx="0">
          <a:schemeClr val="dk1">
            <a:alpha val="0"/>
          </a:schemeClr>
        </a:lnRef>
        <a:fillRef idx="0">
          <a:schemeClr val="lt1">
            <a:alpha val="0"/>
          </a:schemeClr>
        </a:fillRef>
        <a:effectRef idx="0">
          <a:scrgbClr r="0" g="0" b="0"/>
        </a:effectRef>
        <a:fontRef idx="minor"/>
      </dsp:style>
      <dsp:txBody>
        <a:bodyPr lIns="49530" tIns="49530" rIns="49530" bIns="49530" anchor="t"/>
        <a:lstStyle>
          <a:lvl1pPr algn="l">
            <a:defRPr sz="13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rtl="0">
            <a:lnSpc>
              <a:spcPct val="100000"/>
            </a:lnSpc>
            <a:spcBef>
              <a:spcPct val="0"/>
            </a:spcBef>
            <a:spcAft>
              <a:spcPct val="35000"/>
            </a:spcAft>
          </a:pPr>
          <a:r>
            <a:rPr lang="en-US">
              <a:solidFill>
                <a:schemeClr val="tx1"/>
              </a:solidFill>
              <a:latin typeface="Times New Roman" panose="02020603050405020304"/>
              <a:cs typeface="Times New Roman" panose="02020603050405020304"/>
            </a:rPr>
            <a:t>Here, I am able to pass a number of arguments:</a:t>
          </a:r>
          <a:endParaRPr>
            <a:solidFill>
              <a:schemeClr val="tx1"/>
            </a:solidFill>
          </a:endParaRPr>
        </a:p>
      </dsp:txBody>
      <dsp:txXfrm>
        <a:off x="0" y="0"/>
        <a:ext cx="10028989" cy="523386"/>
      </dsp:txXfrm>
    </dsp:sp>
    <dsp:sp modelId="{EC79FCB8-7AE8-42EB-96FA-68A7D7D39B61}">
      <dsp:nvSpPr>
        <dsp:cNvPr id="5" name="Straight Connector 4"/>
        <dsp:cNvSpPr/>
      </dsp:nvSpPr>
      <dsp:spPr bwMode="white">
        <a:xfrm>
          <a:off x="0" y="523386"/>
          <a:ext cx="10028989" cy="0"/>
        </a:xfrm>
        <a:prstGeom prst="line">
          <a:avLst/>
        </a:prstGeom>
      </dsp:spPr>
      <dsp:style>
        <a:lnRef idx="2">
          <a:schemeClr val="accent2">
            <a:hueOff val="1170000"/>
            <a:satOff val="-4509"/>
            <a:lumOff val="3791"/>
            <a:alpha val="100000"/>
          </a:schemeClr>
        </a:lnRef>
        <a:fillRef idx="1">
          <a:schemeClr val="accent2">
            <a:hueOff val="1170000"/>
            <a:satOff val="-4509"/>
            <a:lumOff val="3791"/>
            <a:alpha val="100000"/>
          </a:schemeClr>
        </a:fillRef>
        <a:effectRef idx="0">
          <a:scrgbClr r="0" g="0" b="0"/>
        </a:effectRef>
        <a:fontRef idx="minor">
          <a:schemeClr val="lt1"/>
        </a:fontRef>
      </dsp:style>
      <dsp:txXfrm>
        <a:off x="0" y="523386"/>
        <a:ext cx="10028989" cy="0"/>
      </dsp:txXfrm>
    </dsp:sp>
    <dsp:sp modelId="{D0F749AC-99DE-4329-B4C2-467C1676860D}">
      <dsp:nvSpPr>
        <dsp:cNvPr id="6" name="Rectangles 5"/>
        <dsp:cNvSpPr/>
      </dsp:nvSpPr>
      <dsp:spPr bwMode="white">
        <a:xfrm>
          <a:off x="0" y="523386"/>
          <a:ext cx="10028989" cy="523386"/>
        </a:xfrm>
        <a:prstGeom prst="rect">
          <a:avLst/>
        </a:prstGeom>
      </dsp:spPr>
      <dsp:style>
        <a:lnRef idx="0">
          <a:schemeClr val="dk1">
            <a:alpha val="0"/>
          </a:schemeClr>
        </a:lnRef>
        <a:fillRef idx="0">
          <a:schemeClr val="lt1">
            <a:alpha val="0"/>
          </a:schemeClr>
        </a:fillRef>
        <a:effectRef idx="0">
          <a:scrgbClr r="0" g="0" b="0"/>
        </a:effectRef>
        <a:fontRef idx="minor"/>
      </dsp:style>
      <dsp:txBody>
        <a:bodyPr lIns="49530" tIns="49530" rIns="49530" bIns="49530" anchor="t"/>
        <a:lstStyle>
          <a:lvl1pPr algn="l">
            <a:defRPr sz="13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US" b="1">
              <a:solidFill>
                <a:schemeClr val="tx1"/>
              </a:solidFill>
              <a:latin typeface="Times New Roman" panose="02020603050405020304"/>
              <a:cs typeface="Times New Roman" panose="02020603050405020304"/>
            </a:rPr>
            <a:t>batch:</a:t>
          </a:r>
          <a:r>
            <a:rPr lang="en-US">
              <a:solidFill>
                <a:schemeClr val="tx1"/>
              </a:solidFill>
              <a:latin typeface="Times New Roman" panose="02020603050405020304"/>
              <a:cs typeface="Times New Roman" panose="02020603050405020304"/>
            </a:rPr>
            <a:t> determine batch size</a:t>
          </a:r>
          <a:endParaRPr>
            <a:solidFill>
              <a:schemeClr val="tx1"/>
            </a:solidFill>
          </a:endParaRPr>
        </a:p>
      </dsp:txBody>
      <dsp:txXfrm>
        <a:off x="0" y="523386"/>
        <a:ext cx="10028989" cy="523386"/>
      </dsp:txXfrm>
    </dsp:sp>
    <dsp:sp modelId="{79B9D142-1A55-4230-AE67-CF207C818420}">
      <dsp:nvSpPr>
        <dsp:cNvPr id="7" name="Straight Connector 6"/>
        <dsp:cNvSpPr/>
      </dsp:nvSpPr>
      <dsp:spPr bwMode="white">
        <a:xfrm>
          <a:off x="0" y="1046771"/>
          <a:ext cx="10028989" cy="0"/>
        </a:xfrm>
        <a:prstGeom prst="line">
          <a:avLst/>
        </a:prstGeom>
      </dsp:spPr>
      <dsp:style>
        <a:lnRef idx="2">
          <a:schemeClr val="accent2">
            <a:hueOff val="2340000"/>
            <a:satOff val="-9019"/>
            <a:lumOff val="7582"/>
            <a:alpha val="100000"/>
          </a:schemeClr>
        </a:lnRef>
        <a:fillRef idx="1">
          <a:schemeClr val="accent2">
            <a:hueOff val="2340000"/>
            <a:satOff val="-9019"/>
            <a:lumOff val="7582"/>
            <a:alpha val="100000"/>
          </a:schemeClr>
        </a:fillRef>
        <a:effectRef idx="0">
          <a:scrgbClr r="0" g="0" b="0"/>
        </a:effectRef>
        <a:fontRef idx="minor">
          <a:schemeClr val="lt1"/>
        </a:fontRef>
      </dsp:style>
      <dsp:txXfrm>
        <a:off x="0" y="1046771"/>
        <a:ext cx="10028989" cy="0"/>
      </dsp:txXfrm>
    </dsp:sp>
    <dsp:sp modelId="{95376243-1DFF-4029-9187-886F017D20C6}">
      <dsp:nvSpPr>
        <dsp:cNvPr id="8" name="Rectangles 7"/>
        <dsp:cNvSpPr/>
      </dsp:nvSpPr>
      <dsp:spPr bwMode="white">
        <a:xfrm>
          <a:off x="0" y="1046771"/>
          <a:ext cx="10028989" cy="523386"/>
        </a:xfrm>
        <a:prstGeom prst="rect">
          <a:avLst/>
        </a:prstGeom>
      </dsp:spPr>
      <dsp:style>
        <a:lnRef idx="0">
          <a:schemeClr val="dk1">
            <a:alpha val="0"/>
          </a:schemeClr>
        </a:lnRef>
        <a:fillRef idx="0">
          <a:schemeClr val="lt1">
            <a:alpha val="0"/>
          </a:schemeClr>
        </a:fillRef>
        <a:effectRef idx="0">
          <a:scrgbClr r="0" g="0" b="0"/>
        </a:effectRef>
        <a:fontRef idx="minor"/>
      </dsp:style>
      <dsp:txBody>
        <a:bodyPr lIns="49530" tIns="49530" rIns="49530" bIns="49530" anchor="t"/>
        <a:lstStyle>
          <a:lvl1pPr algn="l">
            <a:defRPr sz="13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US" b="1" err="1">
              <a:solidFill>
                <a:schemeClr val="tx1"/>
              </a:solidFill>
              <a:latin typeface="Times New Roman" panose="02020603050405020304"/>
              <a:cs typeface="Times New Roman" panose="02020603050405020304"/>
            </a:rPr>
            <a:t>cfg</a:t>
          </a:r>
          <a:r>
            <a:rPr lang="en-US" b="1">
              <a:solidFill>
                <a:schemeClr val="tx1"/>
              </a:solidFill>
              <a:latin typeface="Times New Roman" panose="02020603050405020304"/>
              <a:cs typeface="Times New Roman" panose="02020603050405020304"/>
            </a:rPr>
            <a:t>:</a:t>
          </a:r>
          <a:r>
            <a:rPr lang="en-US">
              <a:solidFill>
                <a:schemeClr val="tx1"/>
              </a:solidFill>
              <a:latin typeface="Times New Roman" panose="02020603050405020304"/>
              <a:cs typeface="Times New Roman" panose="02020603050405020304"/>
            </a:rPr>
            <a:t> define input Config File into YOLOv7</a:t>
          </a:r>
          <a:endParaRPr>
            <a:solidFill>
              <a:schemeClr val="tx1"/>
            </a:solidFill>
          </a:endParaRPr>
        </a:p>
      </dsp:txBody>
      <dsp:txXfrm>
        <a:off x="0" y="1046771"/>
        <a:ext cx="10028989" cy="523386"/>
      </dsp:txXfrm>
    </dsp:sp>
    <dsp:sp modelId="{D0640ED3-EAF0-4C31-93C4-E62EF89016E4}">
      <dsp:nvSpPr>
        <dsp:cNvPr id="9" name="Straight Connector 8"/>
        <dsp:cNvSpPr/>
      </dsp:nvSpPr>
      <dsp:spPr bwMode="white">
        <a:xfrm>
          <a:off x="0" y="1570157"/>
          <a:ext cx="10028989" cy="0"/>
        </a:xfrm>
        <a:prstGeom prst="line">
          <a:avLst/>
        </a:prstGeom>
      </dsp:spPr>
      <dsp:style>
        <a:lnRef idx="2">
          <a:schemeClr val="accent2">
            <a:hueOff val="3510000"/>
            <a:satOff val="-13528"/>
            <a:lumOff val="11373"/>
            <a:alpha val="100000"/>
          </a:schemeClr>
        </a:lnRef>
        <a:fillRef idx="1">
          <a:schemeClr val="accent2">
            <a:hueOff val="3510000"/>
            <a:satOff val="-13528"/>
            <a:lumOff val="11373"/>
            <a:alpha val="100000"/>
          </a:schemeClr>
        </a:fillRef>
        <a:effectRef idx="0">
          <a:scrgbClr r="0" g="0" b="0"/>
        </a:effectRef>
        <a:fontRef idx="minor">
          <a:schemeClr val="lt1"/>
        </a:fontRef>
      </dsp:style>
      <dsp:txXfrm>
        <a:off x="0" y="1570157"/>
        <a:ext cx="10028989" cy="0"/>
      </dsp:txXfrm>
    </dsp:sp>
    <dsp:sp modelId="{4812D613-A2F0-4DF6-BF50-41732099E890}">
      <dsp:nvSpPr>
        <dsp:cNvPr id="10" name="Rectangles 9"/>
        <dsp:cNvSpPr/>
      </dsp:nvSpPr>
      <dsp:spPr bwMode="white">
        <a:xfrm>
          <a:off x="0" y="1570157"/>
          <a:ext cx="10028989" cy="523386"/>
        </a:xfrm>
        <a:prstGeom prst="rect">
          <a:avLst/>
        </a:prstGeom>
      </dsp:spPr>
      <dsp:style>
        <a:lnRef idx="0">
          <a:schemeClr val="dk1">
            <a:alpha val="0"/>
          </a:schemeClr>
        </a:lnRef>
        <a:fillRef idx="0">
          <a:schemeClr val="lt1">
            <a:alpha val="0"/>
          </a:schemeClr>
        </a:fillRef>
        <a:effectRef idx="0">
          <a:scrgbClr r="0" g="0" b="0"/>
        </a:effectRef>
        <a:fontRef idx="minor"/>
      </dsp:style>
      <dsp:txBody>
        <a:bodyPr lIns="49530" tIns="49530" rIns="49530" bIns="49530" anchor="t"/>
        <a:lstStyle>
          <a:lvl1pPr algn="l">
            <a:defRPr sz="13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US" b="1">
              <a:solidFill>
                <a:schemeClr val="tx1"/>
              </a:solidFill>
              <a:latin typeface="Times New Roman" panose="02020603050405020304"/>
              <a:cs typeface="Times New Roman" panose="02020603050405020304"/>
            </a:rPr>
            <a:t>epochs:</a:t>
          </a:r>
          <a:r>
            <a:rPr lang="en-US">
              <a:solidFill>
                <a:schemeClr val="tx1"/>
              </a:solidFill>
              <a:latin typeface="Times New Roman" panose="02020603050405020304"/>
              <a:cs typeface="Times New Roman" panose="02020603050405020304"/>
            </a:rPr>
            <a:t> define the number of training epochs. (Note: often, 3000+ are common here nut since I am using free GPU of </a:t>
          </a:r>
          <a:r>
            <a:rPr lang="en-US" err="1">
              <a:solidFill>
                <a:schemeClr val="tx1"/>
              </a:solidFill>
              <a:latin typeface="Times New Roman" panose="02020603050405020304"/>
              <a:cs typeface="Times New Roman" panose="02020603050405020304"/>
            </a:rPr>
            <a:t>kaggle</a:t>
          </a:r>
          <a:r>
            <a:rPr lang="en-US">
              <a:solidFill>
                <a:schemeClr val="tx1"/>
              </a:solidFill>
              <a:latin typeface="Times New Roman" panose="02020603050405020304"/>
              <a:cs typeface="Times New Roman" panose="02020603050405020304"/>
            </a:rPr>
            <a:t> I will be only defining it to 30!)</a:t>
          </a:r>
          <a:endParaRPr>
            <a:solidFill>
              <a:schemeClr val="tx1"/>
            </a:solidFill>
          </a:endParaRPr>
        </a:p>
      </dsp:txBody>
      <dsp:txXfrm>
        <a:off x="0" y="1570157"/>
        <a:ext cx="10028989" cy="523386"/>
      </dsp:txXfrm>
    </dsp:sp>
    <dsp:sp modelId="{FE0B8897-D77F-4A62-9029-64C2A4667DB6}">
      <dsp:nvSpPr>
        <dsp:cNvPr id="11" name="Straight Connector 10"/>
        <dsp:cNvSpPr/>
      </dsp:nvSpPr>
      <dsp:spPr bwMode="white">
        <a:xfrm>
          <a:off x="0" y="2093542"/>
          <a:ext cx="10028989" cy="0"/>
        </a:xfrm>
        <a:prstGeom prst="line">
          <a:avLst/>
        </a:prstGeom>
      </dsp:spPr>
      <dsp:style>
        <a:lnRef idx="2">
          <a:schemeClr val="accent2">
            <a:hueOff val="4680000"/>
            <a:satOff val="-18038"/>
            <a:lumOff val="15163"/>
            <a:alpha val="100000"/>
          </a:schemeClr>
        </a:lnRef>
        <a:fillRef idx="1">
          <a:schemeClr val="accent2">
            <a:hueOff val="4680000"/>
            <a:satOff val="-18038"/>
            <a:lumOff val="15163"/>
            <a:alpha val="100000"/>
          </a:schemeClr>
        </a:fillRef>
        <a:effectRef idx="0">
          <a:scrgbClr r="0" g="0" b="0"/>
        </a:effectRef>
        <a:fontRef idx="minor">
          <a:schemeClr val="lt1"/>
        </a:fontRef>
      </dsp:style>
      <dsp:txXfrm>
        <a:off x="0" y="2093542"/>
        <a:ext cx="10028989" cy="0"/>
      </dsp:txXfrm>
    </dsp:sp>
    <dsp:sp modelId="{6BED1483-10F6-4D97-BE57-B028BA2C4FCA}">
      <dsp:nvSpPr>
        <dsp:cNvPr id="12" name="Rectangles 11"/>
        <dsp:cNvSpPr/>
      </dsp:nvSpPr>
      <dsp:spPr bwMode="white">
        <a:xfrm>
          <a:off x="0" y="2093542"/>
          <a:ext cx="10028989" cy="523386"/>
        </a:xfrm>
        <a:prstGeom prst="rect">
          <a:avLst/>
        </a:prstGeom>
      </dsp:spPr>
      <dsp:style>
        <a:lnRef idx="0">
          <a:schemeClr val="dk1">
            <a:alpha val="0"/>
          </a:schemeClr>
        </a:lnRef>
        <a:fillRef idx="0">
          <a:schemeClr val="lt1">
            <a:alpha val="0"/>
          </a:schemeClr>
        </a:fillRef>
        <a:effectRef idx="0">
          <a:scrgbClr r="0" g="0" b="0"/>
        </a:effectRef>
        <a:fontRef idx="minor"/>
      </dsp:style>
      <dsp:txBody>
        <a:bodyPr lIns="49530" tIns="49530" rIns="49530" bIns="49530" anchor="t"/>
        <a:lstStyle>
          <a:lvl1pPr algn="l">
            <a:defRPr sz="13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US" b="1">
              <a:solidFill>
                <a:schemeClr val="tx1"/>
              </a:solidFill>
              <a:latin typeface="Times New Roman" panose="02020603050405020304"/>
              <a:cs typeface="Times New Roman" panose="02020603050405020304"/>
            </a:rPr>
            <a:t>data:</a:t>
          </a:r>
          <a:r>
            <a:rPr lang="en-US">
              <a:solidFill>
                <a:schemeClr val="tx1"/>
              </a:solidFill>
              <a:latin typeface="Times New Roman" panose="02020603050405020304"/>
              <a:cs typeface="Times New Roman" panose="02020603050405020304"/>
            </a:rPr>
            <a:t> Our dataset </a:t>
          </a:r>
          <a:r>
            <a:rPr lang="en-US" err="1">
              <a:solidFill>
                <a:schemeClr val="tx1"/>
              </a:solidFill>
              <a:latin typeface="Times New Roman" panose="02020603050405020304"/>
              <a:cs typeface="Times New Roman" panose="02020603050405020304"/>
            </a:rPr>
            <a:t>locaiton</a:t>
          </a:r>
          <a:r>
            <a:rPr lang="en-US">
              <a:solidFill>
                <a:schemeClr val="tx1"/>
              </a:solidFill>
              <a:latin typeface="Times New Roman" panose="02020603050405020304"/>
              <a:cs typeface="Times New Roman" panose="02020603050405020304"/>
            </a:rPr>
            <a:t> is saved in the ./yolov7/Custom-Yolov7-on-Kaggle-on-Custom-Dataset-2 folder.</a:t>
          </a:r>
          <a:endParaRPr>
            <a:solidFill>
              <a:schemeClr val="tx1"/>
            </a:solidFill>
          </a:endParaRPr>
        </a:p>
      </dsp:txBody>
      <dsp:txXfrm>
        <a:off x="0" y="2093542"/>
        <a:ext cx="10028989" cy="523386"/>
      </dsp:txXfrm>
    </dsp:sp>
    <dsp:sp modelId="{3F647546-5D78-4A85-BE7B-4FAABD6BDD35}">
      <dsp:nvSpPr>
        <dsp:cNvPr id="13" name="Straight Connector 12"/>
        <dsp:cNvSpPr/>
      </dsp:nvSpPr>
      <dsp:spPr bwMode="white">
        <a:xfrm>
          <a:off x="0" y="2616928"/>
          <a:ext cx="10028989" cy="0"/>
        </a:xfrm>
        <a:prstGeom prst="line">
          <a:avLst/>
        </a:prstGeom>
      </dsp:spPr>
      <dsp:style>
        <a:lnRef idx="2">
          <a:schemeClr val="accent2">
            <a:hueOff val="5850000"/>
            <a:satOff val="-22548"/>
            <a:lumOff val="18954"/>
            <a:alpha val="100000"/>
          </a:schemeClr>
        </a:lnRef>
        <a:fillRef idx="1">
          <a:schemeClr val="accent2">
            <a:hueOff val="5850000"/>
            <a:satOff val="-22548"/>
            <a:lumOff val="18954"/>
            <a:alpha val="100000"/>
          </a:schemeClr>
        </a:fillRef>
        <a:effectRef idx="0">
          <a:scrgbClr r="0" g="0" b="0"/>
        </a:effectRef>
        <a:fontRef idx="minor">
          <a:schemeClr val="lt1"/>
        </a:fontRef>
      </dsp:style>
      <dsp:txXfrm>
        <a:off x="0" y="2616928"/>
        <a:ext cx="10028989" cy="0"/>
      </dsp:txXfrm>
    </dsp:sp>
    <dsp:sp modelId="{E7762D8F-9318-4DE0-B71C-2F5F29054A94}">
      <dsp:nvSpPr>
        <dsp:cNvPr id="14" name="Rectangles 13"/>
        <dsp:cNvSpPr/>
      </dsp:nvSpPr>
      <dsp:spPr bwMode="white">
        <a:xfrm>
          <a:off x="0" y="2616928"/>
          <a:ext cx="10028989" cy="523386"/>
        </a:xfrm>
        <a:prstGeom prst="rect">
          <a:avLst/>
        </a:prstGeom>
      </dsp:spPr>
      <dsp:style>
        <a:lnRef idx="0">
          <a:schemeClr val="dk1">
            <a:alpha val="0"/>
          </a:schemeClr>
        </a:lnRef>
        <a:fillRef idx="0">
          <a:schemeClr val="lt1">
            <a:alpha val="0"/>
          </a:schemeClr>
        </a:fillRef>
        <a:effectRef idx="0">
          <a:scrgbClr r="0" g="0" b="0"/>
        </a:effectRef>
        <a:fontRef idx="minor"/>
      </dsp:style>
      <dsp:txBody>
        <a:bodyPr lIns="49530" tIns="49530" rIns="49530" bIns="49530" anchor="t"/>
        <a:lstStyle>
          <a:lvl1pPr algn="l">
            <a:defRPr sz="13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US" b="1">
              <a:solidFill>
                <a:schemeClr val="tx1"/>
              </a:solidFill>
              <a:latin typeface="Times New Roman" panose="02020603050405020304"/>
              <a:cs typeface="Times New Roman" panose="02020603050405020304"/>
            </a:rPr>
            <a:t>weights:</a:t>
          </a:r>
          <a:r>
            <a:rPr lang="en-US">
              <a:solidFill>
                <a:schemeClr val="tx1"/>
              </a:solidFill>
              <a:latin typeface="Times New Roman" panose="02020603050405020304"/>
              <a:cs typeface="Times New Roman" panose="02020603050405020304"/>
            </a:rPr>
            <a:t> specifying a path to weights to start transfer learning from. Here I have </a:t>
          </a:r>
          <a:r>
            <a:rPr lang="en-US" err="1">
              <a:solidFill>
                <a:schemeClr val="tx1"/>
              </a:solidFill>
              <a:latin typeface="Times New Roman" panose="02020603050405020304"/>
              <a:cs typeface="Times New Roman" panose="02020603050405020304"/>
            </a:rPr>
            <a:t>choosen</a:t>
          </a:r>
          <a:r>
            <a:rPr lang="en-US">
              <a:solidFill>
                <a:schemeClr val="tx1"/>
              </a:solidFill>
              <a:latin typeface="Times New Roman" panose="02020603050405020304"/>
              <a:cs typeface="Times New Roman" panose="02020603050405020304"/>
            </a:rPr>
            <a:t> a generic Road pretrained checkpoint.</a:t>
          </a:r>
          <a:endParaRPr>
            <a:solidFill>
              <a:schemeClr val="tx1"/>
            </a:solidFill>
          </a:endParaRPr>
        </a:p>
      </dsp:txBody>
      <dsp:txXfrm>
        <a:off x="0" y="2616928"/>
        <a:ext cx="10028989" cy="523386"/>
      </dsp:txXfrm>
    </dsp:sp>
    <dsp:sp modelId="{786497C3-BD2F-4DE3-AE78-DEDE1E8E4E79}">
      <dsp:nvSpPr>
        <dsp:cNvPr id="15" name="Straight Connector 14"/>
        <dsp:cNvSpPr/>
      </dsp:nvSpPr>
      <dsp:spPr bwMode="white">
        <a:xfrm>
          <a:off x="0" y="3140313"/>
          <a:ext cx="10028989" cy="0"/>
        </a:xfrm>
        <a:prstGeom prst="line">
          <a:avLst/>
        </a:prstGeom>
      </dsp:spPr>
      <dsp:style>
        <a:lnRef idx="2">
          <a:schemeClr val="accent2">
            <a:hueOff val="7020000"/>
            <a:satOff val="-27058"/>
            <a:lumOff val="22745"/>
            <a:alpha val="100000"/>
          </a:schemeClr>
        </a:lnRef>
        <a:fillRef idx="1">
          <a:schemeClr val="accent2">
            <a:hueOff val="7020000"/>
            <a:satOff val="-27058"/>
            <a:lumOff val="22745"/>
            <a:alpha val="100000"/>
          </a:schemeClr>
        </a:fillRef>
        <a:effectRef idx="0">
          <a:scrgbClr r="0" g="0" b="0"/>
        </a:effectRef>
        <a:fontRef idx="minor">
          <a:schemeClr val="lt1"/>
        </a:fontRef>
      </dsp:style>
      <dsp:txXfrm>
        <a:off x="0" y="3140313"/>
        <a:ext cx="10028989" cy="0"/>
      </dsp:txXfrm>
    </dsp:sp>
    <dsp:sp modelId="{72B8879E-4FC7-4862-88D1-91D10EA0151E}">
      <dsp:nvSpPr>
        <dsp:cNvPr id="16" name="Rectangles 15"/>
        <dsp:cNvSpPr/>
      </dsp:nvSpPr>
      <dsp:spPr bwMode="white">
        <a:xfrm>
          <a:off x="0" y="3140313"/>
          <a:ext cx="10028989" cy="523386"/>
        </a:xfrm>
        <a:prstGeom prst="rect">
          <a:avLst/>
        </a:prstGeom>
      </dsp:spPr>
      <dsp:style>
        <a:lnRef idx="0">
          <a:schemeClr val="dk1">
            <a:alpha val="0"/>
          </a:schemeClr>
        </a:lnRef>
        <a:fillRef idx="0">
          <a:schemeClr val="lt1">
            <a:alpha val="0"/>
          </a:schemeClr>
        </a:fillRef>
        <a:effectRef idx="0">
          <a:scrgbClr r="0" g="0" b="0"/>
        </a:effectRef>
        <a:fontRef idx="minor"/>
      </dsp:style>
      <dsp:txBody>
        <a:bodyPr lIns="49530" tIns="49530" rIns="49530" bIns="49530" anchor="t"/>
        <a:lstStyle>
          <a:lvl1pPr algn="l">
            <a:defRPr sz="13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US" b="1">
              <a:solidFill>
                <a:schemeClr val="tx1"/>
              </a:solidFill>
              <a:latin typeface="Times New Roman" panose="02020603050405020304"/>
              <a:cs typeface="Times New Roman" panose="02020603050405020304"/>
            </a:rPr>
            <a:t>device:</a:t>
          </a:r>
          <a:r>
            <a:rPr lang="en-US">
              <a:solidFill>
                <a:schemeClr val="tx1"/>
              </a:solidFill>
              <a:latin typeface="Times New Roman" panose="02020603050405020304"/>
              <a:cs typeface="Times New Roman" panose="02020603050405020304"/>
            </a:rPr>
            <a:t> Setting GPU for faster training</a:t>
          </a:r>
          <a:endParaRPr>
            <a:solidFill>
              <a:schemeClr val="tx1"/>
            </a:solidFill>
          </a:endParaRPr>
        </a:p>
      </dsp:txBody>
      <dsp:txXfrm>
        <a:off x="0" y="3140313"/>
        <a:ext cx="10028989" cy="523386"/>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cxnId="4" type="sibTrans">
          <dgm:prSet phldrT="1"/>
          <dgm:t>
            <a:bodyPr/>
            <a:lstStyle/>
            <a:p>
              <a:r>
                <a:rPr/>
                <a:t>01</a:t>
              </a:r>
            </a:p>
          </dgm:t>
        </dgm:pt>
        <dgm:pt modelId="201" cxnId="5" type="sibTrans">
          <dgm:prSet phldrT="2"/>
          <dgm:t>
            <a:bodyPr/>
            <a:lstStyle/>
            <a:p>
              <a:r>
                <a:rPr/>
                <a:t>02</a:t>
              </a:r>
            </a:p>
          </dgm:t>
        </dgm:pt>
        <dgm:pt modelId="301" cxnId="6" type="sibTrans">
          <dgm:prSet phldrT="3"/>
          <dgm:t>
            <a:bodyPr/>
            <a:lstStyle/>
            <a:p>
              <a:r>
                <a:rP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stBulletLvl" val="2"/>
            <dgm:param type="txAnchorVert" val="t"/>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parTxLTRAlign" val="l"/>
                <dgm:param type="stBulletLvl" val="0"/>
              </dgm:alg>
              <dgm:shape xmlns:r="http://schemas.openxmlformats.org/officeDocument/2006/relationships" type="rect" r:blip="">
                <dgm:adjLst/>
              </dgm:shape>
              <dgm:presOf axis="des des des des des des des des des des des des des des des des des des des des des des des des des des des des des des des des des des des des des des des des des des des des des des des des des des des des des des des des des des des des des des des des" ptType="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dgm:constrLst>
                <dgm:constr type="tMarg" refType="primFontSz"/>
                <dgm:constr type="bMarg" refType="primFontSz"/>
                <dgm:constr type="lMarg" refType="w" fact="0.0575"/>
                <dgm:constr type="rMarg" refType="w" fact="0.0575"/>
              </dgm:constrLst>
              <dgm:presOf axis="des des des des des des des des des des des des des des des des des des des des des des des des des des des des des des des des des des des des des des des des des des des des des des des des des des des des des des des des des des des des des des des des" ptType="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type="upArrowCallout" r:blip="" rot="180">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type="upArrowCallout" r:blip="" rot="180">
                <dgm:adjLst>
                  <dgm:adj idx="1" val="0.05"/>
                  <dgm:adj idx="2" val="0.1"/>
                  <dgm:adj idx="3" val="0.15"/>
                </dgm:adjLst>
              </dgm:shape>
              <dgm:presOf axis="self"/>
              <dgm:constrLst/>
              <dgm:ruleLst/>
            </dgm:layoutNode>
            <dgm:layoutNode name="descendantArrow" styleLbl="bgAccFollowNode1">
              <dgm:alg type="tx">
                <dgm:param type="parTxLTRAlign" val="l"/>
                <dgm:param type="stBulletLvl" val="0"/>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5">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6">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7">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2629" y="1371600"/>
            <a:ext cx="5935540" cy="2696866"/>
          </a:xfrm>
        </p:spPr>
        <p:txBody>
          <a:bodyPr anchor="t">
            <a:normAutofit/>
          </a:bodyPr>
          <a:lstStyle>
            <a:lvl1pPr algn="l">
              <a:defRPr sz="4000"/>
            </a:lvl1pPr>
          </a:lstStyle>
          <a:p>
            <a:r>
              <a:rPr lang="en-US"/>
              <a:t>Click to edit Master title style</a:t>
            </a:r>
            <a:endParaRPr lang="en-US"/>
          </a:p>
        </p:txBody>
      </p:sp>
      <p:sp>
        <p:nvSpPr>
          <p:cNvPr id="3" name="Subtitle 2"/>
          <p:cNvSpPr>
            <a:spLocks noGrp="1"/>
          </p:cNvSpPr>
          <p:nvPr>
            <p:ph type="subTitle" idx="1"/>
          </p:nvPr>
        </p:nvSpPr>
        <p:spPr>
          <a:xfrm>
            <a:off x="912629" y="4584879"/>
            <a:ext cx="593554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F07CD3FD-BE54-4400-942B-C6C15AA73DFD}" type="datetime3">
              <a:rPr lang="en-US" smtClean="0"/>
            </a:fld>
            <a:endParaRPr lang="en-US"/>
          </a:p>
        </p:txBody>
      </p:sp>
      <p:sp>
        <p:nvSpPr>
          <p:cNvPr id="5" name="Footer Placeholder 4"/>
          <p:cNvSpPr>
            <a:spLocks noGrp="1"/>
          </p:cNvSpPr>
          <p:nvPr>
            <p:ph type="ftr" sz="quarter" idx="11"/>
          </p:nvPr>
        </p:nvSpPr>
        <p:spPr/>
        <p:txBody>
          <a:bodyPr/>
          <a:lstStyle/>
          <a:p>
            <a:r>
              <a:rPr lang="en-US"/>
              <a:t>Road Damage Detection</a:t>
            </a:r>
            <a:endParaRPr lang="en-US"/>
          </a:p>
        </p:txBody>
      </p:sp>
      <p:sp>
        <p:nvSpPr>
          <p:cNvPr id="6" name="Slide Number Placeholder 5"/>
          <p:cNvSpPr>
            <a:spLocks noGrp="1"/>
          </p:cNvSpPr>
          <p:nvPr>
            <p:ph type="sldNum" sz="quarter" idx="12"/>
          </p:nvPr>
        </p:nvSpPr>
        <p:spPr/>
        <p:txBody>
          <a:bodyPr/>
          <a:lstStyle/>
          <a:p>
            <a:fld id="{A4C0CD32-A6C8-4BA5-B3DF-D8325E32CAA4}" type="slidenum">
              <a:rPr lang="en-US" smtClean="0"/>
            </a:fld>
            <a:endParaRPr lang="en-US"/>
          </a:p>
        </p:txBody>
      </p:sp>
    </p:spTree>
  </p:cSld>
  <p:clrMapOvr>
    <a:masterClrMapping/>
  </p:clrMapOvr>
  <p:transition spd="slow">
    <p:wipe/>
  </p:transition>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07CD3FD-BE54-4400-942B-C6C15AA73DFD}" type="datetime3">
              <a:rPr lang="en-US" smtClean="0"/>
            </a:fld>
            <a:endParaRPr lang="en-US"/>
          </a:p>
        </p:txBody>
      </p:sp>
      <p:sp>
        <p:nvSpPr>
          <p:cNvPr id="5" name="Footer Placeholder 4"/>
          <p:cNvSpPr>
            <a:spLocks noGrp="1"/>
          </p:cNvSpPr>
          <p:nvPr>
            <p:ph type="ftr" sz="quarter" idx="11"/>
          </p:nvPr>
        </p:nvSpPr>
        <p:spPr/>
        <p:txBody>
          <a:bodyPr/>
          <a:lstStyle/>
          <a:p>
            <a:r>
              <a:rPr lang="en-US"/>
              <a:t>Road Damage Detection</a:t>
            </a:r>
            <a:endParaRPr lang="en-US"/>
          </a:p>
        </p:txBody>
      </p:sp>
      <p:sp>
        <p:nvSpPr>
          <p:cNvPr id="6" name="Slide Number Placeholder 5"/>
          <p:cNvSpPr>
            <a:spLocks noGrp="1"/>
          </p:cNvSpPr>
          <p:nvPr>
            <p:ph type="sldNum" sz="quarter" idx="12"/>
          </p:nvPr>
        </p:nvSpPr>
        <p:spPr/>
        <p:txBody>
          <a:bodyPr/>
          <a:lstStyle/>
          <a:p>
            <a:fld id="{A4C0CD32-A6C8-4BA5-B3DF-D8325E32CAA4}" type="slidenum">
              <a:rPr lang="en-US" smtClean="0"/>
            </a:fld>
            <a:endParaRPr lang="en-US"/>
          </a:p>
        </p:txBody>
      </p:sp>
    </p:spTree>
  </p:cSld>
  <p:clrMapOvr>
    <a:masterClrMapping/>
  </p:clrMapOvr>
  <p:transition spd="slow">
    <p:wipe/>
  </p:transition>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98077" y="1401097"/>
            <a:ext cx="2155722" cy="477586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1401097"/>
            <a:ext cx="8232058" cy="4775866"/>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07CD3FD-BE54-4400-942B-C6C15AA73DFD}" type="datetime3">
              <a:rPr lang="en-US" smtClean="0"/>
            </a:fld>
            <a:endParaRPr lang="en-US"/>
          </a:p>
        </p:txBody>
      </p:sp>
      <p:sp>
        <p:nvSpPr>
          <p:cNvPr id="5" name="Footer Placeholder 4"/>
          <p:cNvSpPr>
            <a:spLocks noGrp="1"/>
          </p:cNvSpPr>
          <p:nvPr>
            <p:ph type="ftr" sz="quarter" idx="11"/>
          </p:nvPr>
        </p:nvSpPr>
        <p:spPr/>
        <p:txBody>
          <a:bodyPr/>
          <a:lstStyle/>
          <a:p>
            <a:r>
              <a:rPr lang="en-US"/>
              <a:t>Road Damage Detection</a:t>
            </a:r>
            <a:endParaRPr lang="en-US"/>
          </a:p>
        </p:txBody>
      </p:sp>
      <p:sp>
        <p:nvSpPr>
          <p:cNvPr id="6" name="Slide Number Placeholder 5"/>
          <p:cNvSpPr>
            <a:spLocks noGrp="1"/>
          </p:cNvSpPr>
          <p:nvPr>
            <p:ph type="sldNum" sz="quarter" idx="12"/>
          </p:nvPr>
        </p:nvSpPr>
        <p:spPr/>
        <p:txBody>
          <a:bodyPr/>
          <a:lstStyle/>
          <a:p>
            <a:fld id="{A4C0CD32-A6C8-4BA5-B3DF-D8325E32CAA4}" type="slidenum">
              <a:rPr lang="en-US" smtClean="0"/>
            </a:fld>
            <a:endParaRPr lang="en-US"/>
          </a:p>
        </p:txBody>
      </p:sp>
    </p:spTree>
  </p:cSld>
  <p:clrMapOvr>
    <a:masterClrMapping/>
  </p:clrMapOvr>
  <p:transition spd="slow">
    <p:wipe/>
  </p:transition>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07CD3FD-BE54-4400-942B-C6C15AA73DFD}" type="datetime3">
              <a:rPr lang="en-US" smtClean="0"/>
            </a:fld>
            <a:endParaRPr lang="en-US"/>
          </a:p>
        </p:txBody>
      </p:sp>
      <p:sp>
        <p:nvSpPr>
          <p:cNvPr id="5" name="Footer Placeholder 4"/>
          <p:cNvSpPr>
            <a:spLocks noGrp="1"/>
          </p:cNvSpPr>
          <p:nvPr>
            <p:ph type="ftr" sz="quarter" idx="11"/>
          </p:nvPr>
        </p:nvSpPr>
        <p:spPr/>
        <p:txBody>
          <a:bodyPr/>
          <a:lstStyle/>
          <a:p>
            <a:r>
              <a:rPr lang="en-US"/>
              <a:t>Road Damage Detection</a:t>
            </a:r>
            <a:endParaRPr lang="en-US"/>
          </a:p>
        </p:txBody>
      </p:sp>
      <p:sp>
        <p:nvSpPr>
          <p:cNvPr id="6" name="Slide Number Placeholder 5"/>
          <p:cNvSpPr>
            <a:spLocks noGrp="1"/>
          </p:cNvSpPr>
          <p:nvPr>
            <p:ph type="sldNum" sz="quarter" idx="12"/>
          </p:nvPr>
        </p:nvSpPr>
        <p:spPr/>
        <p:txBody>
          <a:bodyPr/>
          <a:lstStyle/>
          <a:p>
            <a:fld id="{A4C0CD32-A6C8-4BA5-B3DF-D8325E32CAA4}" type="slidenum">
              <a:rPr lang="en-US" smtClean="0"/>
            </a:fld>
            <a:endParaRPr lang="en-US"/>
          </a:p>
        </p:txBody>
      </p:sp>
    </p:spTree>
  </p:cSld>
  <p:clrMapOvr>
    <a:masterClrMapping/>
  </p:clrMapOvr>
  <p:transition spd="slow">
    <p:wipe/>
  </p:transition>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2629" y="1709738"/>
            <a:ext cx="9214884" cy="3159974"/>
          </a:xfrm>
        </p:spPr>
        <p:txBody>
          <a:bodyPr anchor="b">
            <a:normAutofit/>
          </a:bodyPr>
          <a:lstStyle>
            <a:lvl1pPr>
              <a:defRPr sz="4800"/>
            </a:lvl1pPr>
          </a:lstStyle>
          <a:p>
            <a:r>
              <a:rPr lang="en-US"/>
              <a:t>Click to edit Master title style</a:t>
            </a:r>
            <a:endParaRPr lang="en-US"/>
          </a:p>
        </p:txBody>
      </p:sp>
      <p:sp>
        <p:nvSpPr>
          <p:cNvPr id="3" name="Text Placeholder 2"/>
          <p:cNvSpPr>
            <a:spLocks noGrp="1"/>
          </p:cNvSpPr>
          <p:nvPr>
            <p:ph type="body" idx="1"/>
          </p:nvPr>
        </p:nvSpPr>
        <p:spPr>
          <a:xfrm>
            <a:off x="912628" y="5018567"/>
            <a:ext cx="7907079" cy="1073889"/>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07CD3FD-BE54-4400-942B-C6C15AA73DFD}" type="datetime3">
              <a:rPr lang="en-US" smtClean="0"/>
            </a:fld>
            <a:endParaRPr lang="en-US"/>
          </a:p>
        </p:txBody>
      </p:sp>
      <p:sp>
        <p:nvSpPr>
          <p:cNvPr id="5" name="Footer Placeholder 4"/>
          <p:cNvSpPr>
            <a:spLocks noGrp="1"/>
          </p:cNvSpPr>
          <p:nvPr>
            <p:ph type="ftr" sz="quarter" idx="11"/>
          </p:nvPr>
        </p:nvSpPr>
        <p:spPr/>
        <p:txBody>
          <a:bodyPr/>
          <a:lstStyle/>
          <a:p>
            <a:r>
              <a:rPr lang="en-US"/>
              <a:t>Road Damage Detection</a:t>
            </a:r>
            <a:endParaRPr lang="en-US"/>
          </a:p>
        </p:txBody>
      </p:sp>
      <p:sp>
        <p:nvSpPr>
          <p:cNvPr id="6" name="Slide Number Placeholder 5"/>
          <p:cNvSpPr>
            <a:spLocks noGrp="1"/>
          </p:cNvSpPr>
          <p:nvPr>
            <p:ph type="sldNum" sz="quarter" idx="12"/>
          </p:nvPr>
        </p:nvSpPr>
        <p:spPr/>
        <p:txBody>
          <a:bodyPr/>
          <a:lstStyle/>
          <a:p>
            <a:fld id="{A4C0CD32-A6C8-4BA5-B3DF-D8325E32CAA4}" type="slidenum">
              <a:rPr lang="en-US" smtClean="0"/>
            </a:fld>
            <a:endParaRPr lang="en-US"/>
          </a:p>
        </p:txBody>
      </p:sp>
    </p:spTree>
  </p:cSld>
  <p:clrMapOvr>
    <a:masterClrMapping/>
  </p:clrMapOvr>
  <p:transition spd="slow">
    <p:wipe/>
  </p:transition>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914400" y="2849526"/>
            <a:ext cx="5105400" cy="321047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2849526"/>
            <a:ext cx="5105400" cy="321048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F07CD3FD-BE54-4400-942B-C6C15AA73DFD}" type="datetime3">
              <a:rPr lang="en-US" smtClean="0"/>
            </a:fld>
            <a:endParaRPr lang="en-US"/>
          </a:p>
        </p:txBody>
      </p:sp>
      <p:sp>
        <p:nvSpPr>
          <p:cNvPr id="6" name="Footer Placeholder 5"/>
          <p:cNvSpPr>
            <a:spLocks noGrp="1"/>
          </p:cNvSpPr>
          <p:nvPr>
            <p:ph type="ftr" sz="quarter" idx="11"/>
          </p:nvPr>
        </p:nvSpPr>
        <p:spPr/>
        <p:txBody>
          <a:bodyPr/>
          <a:lstStyle/>
          <a:p>
            <a:r>
              <a:rPr lang="en-US"/>
              <a:t>Road Damage Detection</a:t>
            </a:r>
            <a:endParaRPr lang="en-US"/>
          </a:p>
        </p:txBody>
      </p:sp>
      <p:sp>
        <p:nvSpPr>
          <p:cNvPr id="7" name="Slide Number Placeholder 6"/>
          <p:cNvSpPr>
            <a:spLocks noGrp="1"/>
          </p:cNvSpPr>
          <p:nvPr>
            <p:ph type="sldNum" sz="quarter" idx="12"/>
          </p:nvPr>
        </p:nvSpPr>
        <p:spPr/>
        <p:txBody>
          <a:bodyPr/>
          <a:lstStyle/>
          <a:p>
            <a:fld id="{A4C0CD32-A6C8-4BA5-B3DF-D8325E32CAA4}" type="slidenum">
              <a:rPr lang="en-US" smtClean="0"/>
            </a:fld>
            <a:endParaRPr lang="en-US"/>
          </a:p>
        </p:txBody>
      </p:sp>
    </p:spTree>
  </p:cSld>
  <p:clrMapOvr>
    <a:masterClrMapping/>
  </p:clrMapOvr>
  <p:transition spd="slow">
    <p:wipe/>
  </p:transition>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2628" y="1371599"/>
            <a:ext cx="10442760" cy="939753"/>
          </a:xfrm>
        </p:spPr>
        <p:txBody>
          <a:bodyPr/>
          <a:lstStyle/>
          <a:p>
            <a:r>
              <a:rPr lang="en-US"/>
              <a:t>Click to edit Master title style</a:t>
            </a:r>
            <a:endParaRPr lang="en-US"/>
          </a:p>
        </p:txBody>
      </p:sp>
      <p:sp>
        <p:nvSpPr>
          <p:cNvPr id="3" name="Text Placeholder 2"/>
          <p:cNvSpPr>
            <a:spLocks noGrp="1"/>
          </p:cNvSpPr>
          <p:nvPr>
            <p:ph type="body" idx="1"/>
          </p:nvPr>
        </p:nvSpPr>
        <p:spPr>
          <a:xfrm>
            <a:off x="912628" y="2311353"/>
            <a:ext cx="5084947"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912628" y="3006725"/>
            <a:ext cx="5084947" cy="318293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2311353"/>
            <a:ext cx="5183188"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3006725"/>
            <a:ext cx="5183188" cy="318293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F07CD3FD-BE54-4400-942B-C6C15AA73DFD}" type="datetime3">
              <a:rPr lang="en-US" smtClean="0"/>
            </a:fld>
            <a:endParaRPr lang="en-US"/>
          </a:p>
        </p:txBody>
      </p:sp>
      <p:sp>
        <p:nvSpPr>
          <p:cNvPr id="8" name="Footer Placeholder 7"/>
          <p:cNvSpPr>
            <a:spLocks noGrp="1"/>
          </p:cNvSpPr>
          <p:nvPr>
            <p:ph type="ftr" sz="quarter" idx="11"/>
          </p:nvPr>
        </p:nvSpPr>
        <p:spPr/>
        <p:txBody>
          <a:bodyPr/>
          <a:lstStyle/>
          <a:p>
            <a:r>
              <a:rPr lang="en-US"/>
              <a:t>Road Damage Detection</a:t>
            </a:r>
            <a:endParaRPr lang="en-US"/>
          </a:p>
        </p:txBody>
      </p:sp>
      <p:sp>
        <p:nvSpPr>
          <p:cNvPr id="9" name="Slide Number Placeholder 8"/>
          <p:cNvSpPr>
            <a:spLocks noGrp="1"/>
          </p:cNvSpPr>
          <p:nvPr>
            <p:ph type="sldNum" sz="quarter" idx="12"/>
          </p:nvPr>
        </p:nvSpPr>
        <p:spPr/>
        <p:txBody>
          <a:bodyPr/>
          <a:lstStyle/>
          <a:p>
            <a:fld id="{A4C0CD32-A6C8-4BA5-B3DF-D8325E32CAA4}" type="slidenum">
              <a:rPr lang="en-US" smtClean="0"/>
            </a:fld>
            <a:endParaRPr lang="en-US"/>
          </a:p>
        </p:txBody>
      </p:sp>
    </p:spTree>
  </p:cSld>
  <p:clrMapOvr>
    <a:masterClrMapping/>
  </p:clrMapOvr>
  <p:transition spd="slow">
    <p:wipe/>
  </p:transition>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F07CD3FD-BE54-4400-942B-C6C15AA73DFD}" type="datetime3">
              <a:rPr lang="en-US" smtClean="0"/>
            </a:fld>
            <a:endParaRPr lang="en-US"/>
          </a:p>
        </p:txBody>
      </p:sp>
      <p:sp>
        <p:nvSpPr>
          <p:cNvPr id="4" name="Footer Placeholder 3"/>
          <p:cNvSpPr>
            <a:spLocks noGrp="1"/>
          </p:cNvSpPr>
          <p:nvPr>
            <p:ph type="ftr" sz="quarter" idx="11"/>
          </p:nvPr>
        </p:nvSpPr>
        <p:spPr/>
        <p:txBody>
          <a:bodyPr/>
          <a:lstStyle/>
          <a:p>
            <a:r>
              <a:rPr lang="en-US"/>
              <a:t>Road Damage Detection</a:t>
            </a:r>
            <a:endParaRPr lang="en-US"/>
          </a:p>
        </p:txBody>
      </p:sp>
      <p:sp>
        <p:nvSpPr>
          <p:cNvPr id="5" name="Slide Number Placeholder 4"/>
          <p:cNvSpPr>
            <a:spLocks noGrp="1"/>
          </p:cNvSpPr>
          <p:nvPr>
            <p:ph type="sldNum" sz="quarter" idx="12"/>
          </p:nvPr>
        </p:nvSpPr>
        <p:spPr/>
        <p:txBody>
          <a:bodyPr/>
          <a:lstStyle/>
          <a:p>
            <a:fld id="{A4C0CD32-A6C8-4BA5-B3DF-D8325E32CAA4}" type="slidenum">
              <a:rPr lang="en-US" smtClean="0"/>
            </a:fld>
            <a:endParaRPr lang="en-US"/>
          </a:p>
        </p:txBody>
      </p:sp>
    </p:spTree>
  </p:cSld>
  <p:clrMapOvr>
    <a:masterClrMapping/>
  </p:clrMapOvr>
  <p:transition spd="slow">
    <p:wipe/>
  </p:transition>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7CD3FD-BE54-4400-942B-C6C15AA73DFD}" type="datetime3">
              <a:rPr lang="en-US" smtClean="0"/>
            </a:fld>
            <a:endParaRPr lang="en-US"/>
          </a:p>
        </p:txBody>
      </p:sp>
      <p:sp>
        <p:nvSpPr>
          <p:cNvPr id="3" name="Footer Placeholder 2"/>
          <p:cNvSpPr>
            <a:spLocks noGrp="1"/>
          </p:cNvSpPr>
          <p:nvPr>
            <p:ph type="ftr" sz="quarter" idx="11"/>
          </p:nvPr>
        </p:nvSpPr>
        <p:spPr/>
        <p:txBody>
          <a:bodyPr/>
          <a:lstStyle/>
          <a:p>
            <a:r>
              <a:rPr lang="en-US"/>
              <a:t>Road Damage Detection</a:t>
            </a:r>
            <a:endParaRPr lang="en-US"/>
          </a:p>
        </p:txBody>
      </p:sp>
      <p:sp>
        <p:nvSpPr>
          <p:cNvPr id="4" name="Slide Number Placeholder 3"/>
          <p:cNvSpPr>
            <a:spLocks noGrp="1"/>
          </p:cNvSpPr>
          <p:nvPr>
            <p:ph type="sldNum" sz="quarter" idx="12"/>
          </p:nvPr>
        </p:nvSpPr>
        <p:spPr/>
        <p:txBody>
          <a:bodyPr/>
          <a:lstStyle/>
          <a:p>
            <a:fld id="{A4C0CD32-A6C8-4BA5-B3DF-D8325E32CAA4}" type="slidenum">
              <a:rPr lang="en-US" smtClean="0"/>
            </a:fld>
            <a:endParaRPr lang="en-US"/>
          </a:p>
        </p:txBody>
      </p:sp>
    </p:spTree>
  </p:cSld>
  <p:clrMapOvr>
    <a:masterClrMapping/>
  </p:clrMapOvr>
  <p:transition spd="slow">
    <p:wipe/>
  </p:transition>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2628" y="1463038"/>
            <a:ext cx="3859397" cy="1471548"/>
          </a:xfrm>
        </p:spPr>
        <p:txBody>
          <a:bodyPr anchor="t"/>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07CD3FD-BE54-4400-942B-C6C15AA73DFD}" type="datetime3">
              <a:rPr lang="en-US" smtClean="0"/>
            </a:fld>
            <a:endParaRPr lang="en-US"/>
          </a:p>
        </p:txBody>
      </p:sp>
      <p:sp>
        <p:nvSpPr>
          <p:cNvPr id="6" name="Footer Placeholder 5"/>
          <p:cNvSpPr>
            <a:spLocks noGrp="1"/>
          </p:cNvSpPr>
          <p:nvPr>
            <p:ph type="ftr" sz="quarter" idx="11"/>
          </p:nvPr>
        </p:nvSpPr>
        <p:spPr/>
        <p:txBody>
          <a:bodyPr/>
          <a:lstStyle/>
          <a:p>
            <a:r>
              <a:rPr lang="en-US"/>
              <a:t>Road Damage Detection</a:t>
            </a:r>
            <a:endParaRPr lang="en-US"/>
          </a:p>
        </p:txBody>
      </p:sp>
      <p:sp>
        <p:nvSpPr>
          <p:cNvPr id="7" name="Slide Number Placeholder 6"/>
          <p:cNvSpPr>
            <a:spLocks noGrp="1"/>
          </p:cNvSpPr>
          <p:nvPr>
            <p:ph type="sldNum" sz="quarter" idx="12"/>
          </p:nvPr>
        </p:nvSpPr>
        <p:spPr/>
        <p:txBody>
          <a:bodyPr/>
          <a:lstStyle/>
          <a:p>
            <a:fld id="{A4C0CD32-A6C8-4BA5-B3DF-D8325E32CAA4}" type="slidenum">
              <a:rPr lang="en-US" smtClean="0"/>
            </a:fld>
            <a:endParaRPr lang="en-US"/>
          </a:p>
        </p:txBody>
      </p:sp>
    </p:spTree>
  </p:cSld>
  <p:clrMapOvr>
    <a:masterClrMapping/>
  </p:clrMapOvr>
  <p:transition spd="slow">
    <p:wipe/>
  </p:transition>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2628" y="1463038"/>
            <a:ext cx="3859397" cy="1471548"/>
          </a:xfrm>
        </p:spPr>
        <p:txBody>
          <a:bodyPr anchor="t"/>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07CD3FD-BE54-4400-942B-C6C15AA73DFD}" type="datetime3">
              <a:rPr lang="en-US" smtClean="0"/>
            </a:fld>
            <a:endParaRPr lang="en-US"/>
          </a:p>
        </p:txBody>
      </p:sp>
      <p:sp>
        <p:nvSpPr>
          <p:cNvPr id="6" name="Footer Placeholder 5"/>
          <p:cNvSpPr>
            <a:spLocks noGrp="1"/>
          </p:cNvSpPr>
          <p:nvPr>
            <p:ph type="ftr" sz="quarter" idx="11"/>
          </p:nvPr>
        </p:nvSpPr>
        <p:spPr/>
        <p:txBody>
          <a:bodyPr/>
          <a:lstStyle/>
          <a:p>
            <a:r>
              <a:rPr lang="en-US"/>
              <a:t>Road Damage Detection</a:t>
            </a:r>
            <a:endParaRPr lang="en-US"/>
          </a:p>
        </p:txBody>
      </p:sp>
      <p:sp>
        <p:nvSpPr>
          <p:cNvPr id="7" name="Slide Number Placeholder 6"/>
          <p:cNvSpPr>
            <a:spLocks noGrp="1"/>
          </p:cNvSpPr>
          <p:nvPr>
            <p:ph type="sldNum" sz="quarter" idx="12"/>
          </p:nvPr>
        </p:nvSpPr>
        <p:spPr/>
        <p:txBody>
          <a:bodyPr/>
          <a:lstStyle/>
          <a:p>
            <a:fld id="{A4C0CD32-A6C8-4BA5-B3DF-D8325E32CAA4}" type="slidenum">
              <a:rPr lang="en-US" smtClean="0"/>
            </a:fld>
            <a:endParaRPr lang="en-US"/>
          </a:p>
        </p:txBody>
      </p:sp>
    </p:spTree>
  </p:cSld>
  <p:clrMapOvr>
    <a:masterClrMapping/>
  </p:clrMapOvr>
  <p:transition spd="slow">
    <p:wipe/>
  </p:transition>
  <p:hf hd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1371601"/>
            <a:ext cx="10363200" cy="1187570"/>
          </a:xfrm>
          <a:prstGeom prst="rect">
            <a:avLst/>
          </a:prstGeom>
        </p:spPr>
        <p:txBody>
          <a:bodyPr vert="horz" lIns="91440" tIns="45720" rIns="91440" bIns="45720" rtlCol="0" anchor="t">
            <a:normAutofit/>
          </a:bodyPr>
          <a:lstStyle/>
          <a:p>
            <a:r>
              <a:rPr lang="en-US"/>
              <a:t>Click to edit Master title style</a:t>
            </a:r>
            <a:endParaRPr lang="en-US"/>
          </a:p>
        </p:txBody>
      </p:sp>
      <p:sp>
        <p:nvSpPr>
          <p:cNvPr id="3" name="Text Placeholder 2"/>
          <p:cNvSpPr>
            <a:spLocks noGrp="1"/>
          </p:cNvSpPr>
          <p:nvPr>
            <p:ph type="body" idx="1"/>
          </p:nvPr>
        </p:nvSpPr>
        <p:spPr>
          <a:xfrm>
            <a:off x="914399" y="2559171"/>
            <a:ext cx="10363200" cy="338265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912628" y="6356350"/>
            <a:ext cx="2743200" cy="365125"/>
          </a:xfrm>
          <a:prstGeom prst="rect">
            <a:avLst/>
          </a:prstGeom>
        </p:spPr>
        <p:txBody>
          <a:bodyPr vert="horz" lIns="91440" tIns="45720" rIns="91440" bIns="45720" rtlCol="0" anchor="ctr"/>
          <a:lstStyle>
            <a:lvl1pPr algn="l">
              <a:defRPr sz="900" b="1" cap="all" spc="300" baseline="0">
                <a:solidFill>
                  <a:schemeClr val="tx1"/>
                </a:solidFill>
                <a:latin typeface="Times New Roman" panose="02020603050405020304" charset="0"/>
              </a:defRPr>
            </a:lvl1pPr>
          </a:lstStyle>
          <a:p>
            <a:fld id="{F07CD3FD-BE54-4400-942B-C6C15AA73DFD}" type="datetime3">
              <a:rPr lang="en-US" smtClean="0"/>
            </a:fld>
            <a:endParaRPr lang="en-US"/>
          </a:p>
        </p:txBody>
      </p:sp>
      <p:sp>
        <p:nvSpPr>
          <p:cNvPr id="5" name="Footer Placeholder 4"/>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latin typeface="Times New Roman" panose="02020603050405020304" charset="0"/>
              </a:defRPr>
            </a:lvl1pPr>
          </a:lstStyle>
          <a:p>
            <a:r>
              <a:rPr lang="en-US"/>
              <a:t>Road Damage Detection</a:t>
            </a:r>
            <a:endParaRPr lang="en-US"/>
          </a:p>
        </p:txBody>
      </p:sp>
      <p:sp>
        <p:nvSpPr>
          <p:cNvPr id="6" name="Slide Number Placeholder 5"/>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latin typeface="Times New Roman" panose="02020603050405020304" charset="0"/>
              </a:defRPr>
            </a:lvl1pPr>
          </a:lstStyle>
          <a:p>
            <a:fld id="{A4C0CD32-A6C8-4BA5-B3DF-D8325E32CAA4}" type="slidenum">
              <a:rPr lang="en-US" smtClean="0"/>
            </a:fld>
            <a:endParaRPr lang="en-US"/>
          </a:p>
        </p:txBody>
      </p:sp>
      <p:cxnSp>
        <p:nvCxnSpPr>
          <p:cNvPr id="7" name="Straight Connector 6"/>
          <p:cNvCxnSpPr/>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p:transition>
  <p:hf hdr="0"/>
  <p:txStyles>
    <p:titleStyle>
      <a:lvl1pPr algn="l" defTabSz="914400" rtl="0" eaLnBrk="1" latinLnBrk="0" hangingPunct="1">
        <a:lnSpc>
          <a:spcPct val="100000"/>
        </a:lnSpc>
        <a:spcBef>
          <a:spcPct val="0"/>
        </a:spcBef>
        <a:buNone/>
        <a:defRPr sz="4000" kern="1200">
          <a:solidFill>
            <a:schemeClr val="tx1"/>
          </a:solidFill>
          <a:latin typeface="Times New Roman" panose="02020603050405020304" charset="0"/>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Times New Roman" panose="02020603050405020304" charset="0"/>
          <a:ea typeface="+mn-ea"/>
          <a:cs typeface="+mn-cs"/>
        </a:defRPr>
      </a:lvl1pPr>
      <a:lvl2pPr marL="494030"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Times New Roman" panose="02020603050405020304" charset="0"/>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Times New Roman" panose="02020603050405020304" charset="0"/>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Times New Roman" panose="02020603050405020304" charset="0"/>
          <a:ea typeface="+mn-ea"/>
          <a:cs typeface="+mn-cs"/>
        </a:defRPr>
      </a:lvl4pPr>
      <a:lvl5pPr marL="1298575"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Times New Roman" panose="0202060305040502030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6.xml"/><Relationship Id="rId4" Type="http://schemas.openxmlformats.org/officeDocument/2006/relationships/diagramColors" Target="../diagrams/colors6.xml"/><Relationship Id="rId3" Type="http://schemas.openxmlformats.org/officeDocument/2006/relationships/diagramQuickStyle" Target="../diagrams/quickStyle6.xml"/><Relationship Id="rId2" Type="http://schemas.openxmlformats.org/officeDocument/2006/relationships/diagramLayout" Target="../diagrams/layout6.xml"/><Relationship Id="rId1" Type="http://schemas.openxmlformats.org/officeDocument/2006/relationships/diagramData" Target="../diagrams/data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13.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5" name="Straight Connector 24"/>
          <p:cNvCxnSpPr>
            <a:cxnSpLocks noGrp="1" noRot="1" noChangeAspect="1" noMove="1" noResize="1" noEditPoints="1" noAdjustHandles="1" noChangeArrowheads="1" noChangeShapeType="1"/>
          </p:cNvCxnSpPr>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27" name="Rectangle 26"/>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475196" y="2437130"/>
            <a:ext cx="9322706" cy="1366067"/>
          </a:xfrm>
        </p:spPr>
        <p:txBody>
          <a:bodyPr vert="horz" lIns="91440" tIns="45720" rIns="91440" bIns="45720" rtlCol="0" anchor="t" anchorCtr="0">
            <a:normAutofit/>
          </a:bodyPr>
          <a:lstStyle/>
          <a:p>
            <a:pPr algn="r"/>
            <a:r>
              <a:rPr lang="en-US" b="1" kern="1200">
                <a:latin typeface="Times New Roman" panose="02020603050405020304"/>
                <a:cs typeface="Times New Roman" panose="02020603050405020304"/>
              </a:rPr>
              <a:t>Road Damage Detection using Yolo v7 Object Detection Technique</a:t>
            </a:r>
            <a:endParaRPr lang="en-US" b="1" kern="1200">
              <a:latin typeface="Times New Roman" panose="02020603050405020304"/>
              <a:cs typeface="Times New Roman" panose="02020603050405020304"/>
            </a:endParaRPr>
          </a:p>
        </p:txBody>
      </p:sp>
      <p:sp>
        <p:nvSpPr>
          <p:cNvPr id="3" name="Subtitle 2"/>
          <p:cNvSpPr>
            <a:spLocks noGrp="1"/>
          </p:cNvSpPr>
          <p:nvPr>
            <p:ph type="subTitle" idx="1"/>
          </p:nvPr>
        </p:nvSpPr>
        <p:spPr>
          <a:xfrm>
            <a:off x="990600" y="4114392"/>
            <a:ext cx="4032917" cy="1763894"/>
          </a:xfrm>
        </p:spPr>
        <p:txBody>
          <a:bodyPr vert="horz" lIns="91440" tIns="45720" rIns="91440" bIns="45720" rtlCol="0" anchor="b">
            <a:normAutofit/>
          </a:bodyPr>
          <a:lstStyle/>
          <a:p>
            <a:pPr lvl="1" algn="l"/>
            <a:r>
              <a:rPr lang="en-US" b="1" dirty="0">
                <a:latin typeface="Times New Roman" panose="02020603050405020304"/>
                <a:cs typeface="Times New Roman" panose="02020603050405020304"/>
              </a:rPr>
              <a:t>Presented by</a:t>
            </a:r>
            <a:endParaRPr lang="en-US" b="1" dirty="0">
              <a:latin typeface="Times New Roman" panose="02020603050405020304"/>
              <a:cs typeface="Times New Roman" panose="02020603050405020304"/>
            </a:endParaRPr>
          </a:p>
          <a:p>
            <a:pPr lvl="1" algn="l"/>
            <a:r>
              <a:rPr lang="en-US" dirty="0">
                <a:latin typeface="Times New Roman" panose="02020603050405020304"/>
                <a:cs typeface="Times New Roman" panose="02020603050405020304"/>
              </a:rPr>
              <a:t>K. Siva Durga Prasad</a:t>
            </a:r>
            <a:endParaRPr lang="en-US" dirty="0">
              <a:latin typeface="Times New Roman" panose="02020603050405020304"/>
              <a:cs typeface="Times New Roman" panose="02020603050405020304"/>
            </a:endParaRPr>
          </a:p>
          <a:p>
            <a:pPr lvl="1" algn="l"/>
            <a:r>
              <a:rPr lang="en-US" dirty="0">
                <a:latin typeface="Times New Roman" panose="02020603050405020304"/>
                <a:cs typeface="Times New Roman" panose="02020603050405020304"/>
              </a:rPr>
              <a:t>2/2 </a:t>
            </a:r>
            <a:r>
              <a:rPr lang="en-US" dirty="0" err="1">
                <a:latin typeface="Times New Roman" panose="02020603050405020304"/>
                <a:cs typeface="Times New Roman" panose="02020603050405020304"/>
              </a:rPr>
              <a:t>M.Sc</a:t>
            </a:r>
            <a:r>
              <a:rPr lang="en-US" dirty="0">
                <a:latin typeface="Times New Roman" panose="02020603050405020304"/>
                <a:cs typeface="Times New Roman" panose="02020603050405020304"/>
              </a:rPr>
              <a:t>(Computer Science)</a:t>
            </a:r>
            <a:endParaRPr lang="en-US" dirty="0">
              <a:cs typeface="Times New Roman" panose="02020603050405020304"/>
            </a:endParaRPr>
          </a:p>
          <a:p>
            <a:pPr lvl="1" algn="l"/>
            <a:r>
              <a:rPr lang="en-US" dirty="0" err="1">
                <a:latin typeface="Times New Roman" panose="02020603050405020304"/>
                <a:cs typeface="Times New Roman" panose="02020603050405020304"/>
              </a:rPr>
              <a:t>Regd</a:t>
            </a:r>
            <a:r>
              <a:rPr lang="en-US" dirty="0">
                <a:latin typeface="Times New Roman" panose="02020603050405020304"/>
                <a:cs typeface="Times New Roman" panose="02020603050405020304"/>
              </a:rPr>
              <a:t> no: 421206421022</a:t>
            </a:r>
            <a:endParaRPr lang="en-US" dirty="0">
              <a:latin typeface="Times New Roman" panose="02020603050405020304"/>
              <a:cs typeface="Times New Roman" panose="02020603050405020304"/>
            </a:endParaRPr>
          </a:p>
        </p:txBody>
      </p:sp>
      <p:cxnSp>
        <p:nvCxnSpPr>
          <p:cNvPr id="29" name="Straight Connector 28"/>
          <p:cNvCxnSpPr>
            <a:cxnSpLocks noGrp="1" noRot="1" noChangeAspect="1" noMove="1" noResize="1" noEditPoints="1" noAdjustHandles="1" noChangeArrowheads="1" noChangeShapeType="1"/>
          </p:cNvCxnSpPr>
          <p:nvPr/>
        </p:nvCxnSpPr>
        <p:spPr>
          <a:xfrm>
            <a:off x="10379149"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a:xfrm>
            <a:off x="10807995" y="6356350"/>
            <a:ext cx="711469" cy="365125"/>
          </a:xfrm>
        </p:spPr>
        <p:txBody>
          <a:bodyPr/>
          <a:lstStyle/>
          <a:p>
            <a:fld id="{A4C0CD32-A6C8-4BA5-B3DF-D8325E32CAA4}" type="slidenum">
              <a:rPr lang="en-US" sz="1200" dirty="0" smtClean="0">
                <a:latin typeface="Times New Roman" panose="02020603050405020304"/>
                <a:cs typeface="Times New Roman" panose="02020603050405020304"/>
              </a:rPr>
            </a:fld>
            <a:endParaRPr lang="en-US" sz="1200" dirty="0">
              <a:cs typeface="Times New Roman" panose="02020603050405020304"/>
            </a:endParaRPr>
          </a:p>
        </p:txBody>
      </p:sp>
      <p:pic>
        <p:nvPicPr>
          <p:cNvPr id="5" name="Picture 5" descr="A logo with two snakes&#10;&#10;Description automatically generated"/>
          <p:cNvPicPr>
            <a:picLocks noChangeAspect="1"/>
          </p:cNvPicPr>
          <p:nvPr/>
        </p:nvPicPr>
        <p:blipFill>
          <a:blip r:embed="rId1"/>
          <a:stretch>
            <a:fillRect/>
          </a:stretch>
        </p:blipFill>
        <p:spPr>
          <a:xfrm>
            <a:off x="1142249" y="874283"/>
            <a:ext cx="1089324" cy="1173688"/>
          </a:xfrm>
          <a:prstGeom prst="rect">
            <a:avLst/>
          </a:prstGeom>
        </p:spPr>
      </p:pic>
      <p:sp>
        <p:nvSpPr>
          <p:cNvPr id="6" name="TextBox 5"/>
          <p:cNvSpPr txBox="1"/>
          <p:nvPr/>
        </p:nvSpPr>
        <p:spPr>
          <a:xfrm>
            <a:off x="7517712" y="4113861"/>
            <a:ext cx="365234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000" b="1" dirty="0">
                <a:latin typeface="Times New Roman" panose="02020603050405020304"/>
                <a:cs typeface="Times New Roman" panose="02020603050405020304"/>
              </a:rPr>
              <a:t>Guided by </a:t>
            </a:r>
            <a:endParaRPr lang="en-US" sz="2000" b="1" dirty="0">
              <a:latin typeface="Times New Roman" panose="02020603050405020304"/>
              <a:cs typeface="Times New Roman" panose="02020603050405020304"/>
            </a:endParaRPr>
          </a:p>
          <a:p>
            <a:r>
              <a:rPr lang="en-US" sz="2000" dirty="0">
                <a:latin typeface="Times New Roman" panose="02020603050405020304"/>
                <a:ea typeface="+mn-lt"/>
                <a:cs typeface="+mn-lt"/>
              </a:rPr>
              <a:t>Dr. Kondapalli Venkata Ramana</a:t>
            </a:r>
            <a:endParaRPr lang="en-US" sz="2000" dirty="0">
              <a:latin typeface="Times New Roman" panose="02020603050405020304"/>
            </a:endParaRPr>
          </a:p>
        </p:txBody>
      </p:sp>
      <p:sp>
        <p:nvSpPr>
          <p:cNvPr id="7" name="Footer Placeholder 6"/>
          <p:cNvSpPr>
            <a:spLocks noGrp="1"/>
          </p:cNvSpPr>
          <p:nvPr>
            <p:ph type="ftr" sz="quarter" idx="11"/>
          </p:nvPr>
        </p:nvSpPr>
        <p:spPr/>
        <p:txBody>
          <a:bodyPr/>
          <a:lstStyle/>
          <a:p>
            <a:r>
              <a:rPr lang="en-US" sz="1200" dirty="0">
                <a:latin typeface="Times New Roman" panose="02020603050405020304"/>
                <a:cs typeface="Times New Roman" panose="02020603050405020304"/>
              </a:rPr>
              <a:t>Road Damage Detection</a:t>
            </a:r>
            <a:endParaRPr lang="en-US" sz="1200" dirty="0">
              <a:latin typeface="Times New Roman" panose="02020603050405020304"/>
              <a:cs typeface="Times New Roman" panose="02020603050405020304"/>
            </a:endParaRPr>
          </a:p>
        </p:txBody>
      </p:sp>
      <p:sp>
        <p:nvSpPr>
          <p:cNvPr id="8" name="Date Placeholder 7"/>
          <p:cNvSpPr>
            <a:spLocks noGrp="1"/>
          </p:cNvSpPr>
          <p:nvPr>
            <p:ph type="dt" sz="half" idx="10"/>
          </p:nvPr>
        </p:nvSpPr>
        <p:spPr/>
        <p:txBody>
          <a:bodyPr/>
          <a:lstStyle/>
          <a:p>
            <a:fld id="{F07CD3FD-BE54-4400-942B-C6C15AA73DFD}" type="datetime3">
              <a:rPr lang="en-US" sz="1200" smtClean="0"/>
            </a:fld>
            <a:endParaRPr lang="en-US" sz="1200"/>
          </a:p>
        </p:txBody>
      </p:sp>
      <p:sp>
        <p:nvSpPr>
          <p:cNvPr id="9" name="TextBox 8"/>
          <p:cNvSpPr txBox="1"/>
          <p:nvPr/>
        </p:nvSpPr>
        <p:spPr>
          <a:xfrm>
            <a:off x="2569029" y="979715"/>
            <a:ext cx="764177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en-US" sz="2000" b="1" dirty="0">
                <a:cs typeface="Times New Roman" panose="02020603050405020304"/>
              </a:rPr>
              <a:t>DEPARTMENT OF INFORMATION TECHNOLOGY AND COMPUTER APPLICATIONS,ANDHRA UNIVERSITY,VISAKHAPATNAM</a:t>
            </a:r>
            <a:endParaRPr lang="en-US" sz="2000" dirty="0"/>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14400" y="914400"/>
            <a:ext cx="6426175" cy="615301"/>
          </a:xfrm>
        </p:spPr>
        <p:txBody>
          <a:bodyPr anchor="t">
            <a:normAutofit fontScale="90000"/>
          </a:bodyPr>
          <a:lstStyle/>
          <a:p>
            <a:r>
              <a:rPr lang="en-US" b="1">
                <a:latin typeface="Times New Roman" panose="02020603050405020304"/>
                <a:cs typeface="Times New Roman" panose="02020603050405020304"/>
              </a:rPr>
              <a:t>LIMITATIONS OF YOLO V7</a:t>
            </a:r>
            <a:endParaRPr lang="en-US" b="1">
              <a:latin typeface="Times New Roman" panose="02020603050405020304"/>
              <a:cs typeface="Times New Roman" panose="02020603050405020304"/>
            </a:endParaRPr>
          </a:p>
          <a:p>
            <a:endParaRPr lang="en-US">
              <a:latin typeface="Times New Roman" panose="02020603050405020304"/>
              <a:cs typeface="Times New Roman" panose="02020603050405020304"/>
            </a:endParaRPr>
          </a:p>
        </p:txBody>
      </p:sp>
      <p:sp>
        <p:nvSpPr>
          <p:cNvPr id="17" name="Slide Number Placeholder 16"/>
          <p:cNvSpPr>
            <a:spLocks noGrp="1"/>
          </p:cNvSpPr>
          <p:nvPr>
            <p:ph type="sldNum" sz="quarter" idx="12"/>
          </p:nvPr>
        </p:nvSpPr>
        <p:spPr>
          <a:xfrm>
            <a:off x="10807995" y="6356350"/>
            <a:ext cx="723014" cy="365125"/>
          </a:xfrm>
        </p:spPr>
        <p:txBody>
          <a:bodyPr>
            <a:normAutofit/>
          </a:bodyPr>
          <a:lstStyle/>
          <a:p>
            <a:pPr>
              <a:spcAft>
                <a:spcPts val="600"/>
              </a:spcAft>
            </a:pPr>
            <a:fld id="{A4C0CD32-A6C8-4BA5-B3DF-D8325E32CAA4}" type="slidenum">
              <a:rPr lang="en-US" sz="1200" dirty="0" smtClean="0"/>
            </a:fld>
            <a:endParaRPr lang="en-US" sz="1200" dirty="0"/>
          </a:p>
        </p:txBody>
      </p:sp>
      <p:cxnSp>
        <p:nvCxnSpPr>
          <p:cNvPr id="28" name="Straight Connector 24"/>
          <p:cNvCxnSpPr>
            <a:cxnSpLocks noGrp="1" noRot="1" noChangeAspect="1" noMove="1" noResize="1" noEditPoints="1" noAdjustHandles="1" noChangeArrowheads="1" noChangeShapeType="1"/>
          </p:cNvCxnSpPr>
          <p:nvPr/>
        </p:nvCxnSpPr>
        <p:spPr>
          <a:xfrm>
            <a:off x="992570" y="5821999"/>
            <a:ext cx="10208830"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12" name="Content Placeholder 2"/>
          <p:cNvGraphicFramePr>
            <a:graphicFrameLocks noGrp="1"/>
          </p:cNvGraphicFramePr>
          <p:nvPr>
            <p:ph idx="1"/>
          </p:nvPr>
        </p:nvGraphicFramePr>
        <p:xfrm>
          <a:off x="799002" y="1903664"/>
          <a:ext cx="10478597" cy="343523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43" name="Footer Placeholder 142"/>
          <p:cNvSpPr>
            <a:spLocks noGrp="1"/>
          </p:cNvSpPr>
          <p:nvPr>
            <p:ph type="ftr" sz="quarter" idx="11"/>
          </p:nvPr>
        </p:nvSpPr>
        <p:spPr/>
        <p:txBody>
          <a:bodyPr/>
          <a:lstStyle/>
          <a:p>
            <a:r>
              <a:rPr lang="en-US" sz="1200" dirty="0">
                <a:latin typeface="Times New Roman" panose="02020603050405020304"/>
                <a:cs typeface="Times New Roman" panose="02020603050405020304"/>
              </a:rPr>
              <a:t>Road Damage Detection</a:t>
            </a:r>
            <a:endParaRPr lang="en-US" sz="1200" dirty="0">
              <a:latin typeface="Times New Roman" panose="02020603050405020304"/>
              <a:cs typeface="Times New Roman" panose="02020603050405020304"/>
            </a:endParaRPr>
          </a:p>
        </p:txBody>
      </p:sp>
      <p:sp>
        <p:nvSpPr>
          <p:cNvPr id="3" name="Date Placeholder 2"/>
          <p:cNvSpPr>
            <a:spLocks noGrp="1"/>
          </p:cNvSpPr>
          <p:nvPr>
            <p:ph type="dt" sz="half" idx="10"/>
          </p:nvPr>
        </p:nvSpPr>
        <p:spPr/>
        <p:txBody>
          <a:bodyPr/>
          <a:lstStyle/>
          <a:p>
            <a:fld id="{F07CD3FD-BE54-4400-942B-C6C15AA73DFD}" type="datetime3">
              <a:rPr lang="en-US" sz="1200" smtClean="0"/>
            </a:fld>
            <a:endParaRPr lang="en-US" sz="1200"/>
          </a:p>
        </p:txBody>
      </p:sp>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14400" y="710886"/>
            <a:ext cx="3818626" cy="4782137"/>
          </a:xfrm>
        </p:spPr>
        <p:txBody>
          <a:bodyPr anchor="b">
            <a:normAutofit/>
          </a:bodyPr>
          <a:lstStyle/>
          <a:p>
            <a:pPr>
              <a:lnSpc>
                <a:spcPct val="90000"/>
              </a:lnSpc>
            </a:pPr>
            <a:r>
              <a:rPr lang="en-US" sz="2400" b="1">
                <a:latin typeface="Times New Roman" panose="02020603050405020304"/>
                <a:cs typeface="Times New Roman" panose="02020603050405020304"/>
              </a:rPr>
              <a:t>Custom Training with YOLOv7</a:t>
            </a:r>
            <a:br>
              <a:rPr lang="en-US" sz="1900">
                <a:latin typeface="Times New Roman" panose="02020603050405020304"/>
              </a:rPr>
            </a:br>
            <a:br>
              <a:rPr lang="en-US" sz="1900">
                <a:latin typeface="Times New Roman" panose="02020603050405020304"/>
              </a:rPr>
            </a:br>
            <a:r>
              <a:rPr lang="en-US" sz="1900">
                <a:latin typeface="Times New Roman" panose="02020603050405020304"/>
                <a:cs typeface="Calibri" panose="020F0502020204030204"/>
              </a:rPr>
              <a:t>In this Notebook, I have processed the images with </a:t>
            </a:r>
            <a:r>
              <a:rPr lang="en-US" sz="1900" err="1">
                <a:latin typeface="Times New Roman" panose="02020603050405020304"/>
                <a:cs typeface="Calibri" panose="020F0502020204030204"/>
              </a:rPr>
              <a:t>RoboFlow</a:t>
            </a:r>
            <a:r>
              <a:rPr lang="en-US" sz="1900">
                <a:latin typeface="Times New Roman" panose="02020603050405020304"/>
                <a:cs typeface="Calibri" panose="020F0502020204030204"/>
              </a:rPr>
              <a:t> because in Road formatted dataset was having different dimensions of image and Also data set was not </a:t>
            </a:r>
            <a:r>
              <a:rPr lang="en-US" sz="1900" err="1">
                <a:latin typeface="Times New Roman" panose="02020603050405020304"/>
                <a:cs typeface="Calibri" panose="020F0502020204030204"/>
              </a:rPr>
              <a:t>splitted</a:t>
            </a:r>
            <a:r>
              <a:rPr lang="en-US" sz="1900">
                <a:latin typeface="Times New Roman" panose="02020603050405020304"/>
                <a:cs typeface="Calibri" panose="020F0502020204030204"/>
              </a:rPr>
              <a:t> into different Format. To train a custom YOLOv7 model we need to recognize the objects in the dataset. To do so I have taken the following steps:</a:t>
            </a:r>
            <a:br>
              <a:rPr lang="en-US" sz="1900">
                <a:latin typeface="Times New Roman" panose="02020603050405020304"/>
              </a:rPr>
            </a:br>
            <a:br>
              <a:rPr lang="en-US" sz="1900">
                <a:latin typeface="Times New Roman" panose="02020603050405020304"/>
              </a:rPr>
            </a:br>
            <a:br>
              <a:rPr lang="en-US" sz="1900">
                <a:latin typeface="Times New Roman" panose="02020603050405020304"/>
              </a:rPr>
            </a:br>
            <a:endParaRPr lang="en-US" sz="1900">
              <a:latin typeface="Times New Roman" panose="02020603050405020304"/>
              <a:cs typeface="Times New Roman" panose="02020603050405020304"/>
            </a:endParaRPr>
          </a:p>
        </p:txBody>
      </p:sp>
      <p:cxnSp>
        <p:nvCxnSpPr>
          <p:cNvPr id="30" name="Straight Connector 29"/>
          <p:cNvCxnSpPr>
            <a:cxnSpLocks noGrp="1" noRot="1" noChangeAspect="1" noMove="1" noResize="1" noEditPoints="1" noAdjustHandles="1" noChangeArrowheads="1" noChangeShapeType="1"/>
          </p:cNvCxnSpPr>
          <p:nvPr/>
        </p:nvCxnSpPr>
        <p:spPr>
          <a:xfrm>
            <a:off x="990600" y="583125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17" name="Content Placeholder 2"/>
          <p:cNvGraphicFramePr/>
          <p:nvPr/>
        </p:nvGraphicFramePr>
        <p:xfrm>
          <a:off x="5724040" y="891606"/>
          <a:ext cx="5732206" cy="507478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22" name="Slide Number Placeholder 21"/>
          <p:cNvSpPr>
            <a:spLocks noGrp="1"/>
          </p:cNvSpPr>
          <p:nvPr>
            <p:ph type="sldNum" sz="quarter" idx="12"/>
          </p:nvPr>
        </p:nvSpPr>
        <p:spPr/>
        <p:txBody>
          <a:bodyPr/>
          <a:lstStyle/>
          <a:p>
            <a:fld id="{A4C0CD32-A6C8-4BA5-B3DF-D8325E32CAA4}" type="slidenum">
              <a:rPr lang="en-US" sz="1200" dirty="0" smtClean="0">
                <a:latin typeface="Times New Roman" panose="02020603050405020304"/>
                <a:cs typeface="Times New Roman" panose="02020603050405020304"/>
              </a:rPr>
            </a:fld>
            <a:endParaRPr lang="en-US" sz="1200" dirty="0">
              <a:latin typeface="Times New Roman" panose="02020603050405020304"/>
              <a:cs typeface="Times New Roman" panose="02020603050405020304"/>
            </a:endParaRPr>
          </a:p>
        </p:txBody>
      </p:sp>
      <p:sp>
        <p:nvSpPr>
          <p:cNvPr id="43" name="Footer Placeholder 42"/>
          <p:cNvSpPr>
            <a:spLocks noGrp="1"/>
          </p:cNvSpPr>
          <p:nvPr>
            <p:ph type="ftr" sz="quarter" idx="11"/>
          </p:nvPr>
        </p:nvSpPr>
        <p:spPr/>
        <p:txBody>
          <a:bodyPr/>
          <a:lstStyle/>
          <a:p>
            <a:r>
              <a:rPr lang="en-US" sz="1200" dirty="0">
                <a:latin typeface="Times New Roman" panose="02020603050405020304"/>
                <a:cs typeface="Times New Roman" panose="02020603050405020304"/>
              </a:rPr>
              <a:t>Road Damage Detection</a:t>
            </a:r>
            <a:endParaRPr lang="en-US" sz="1200" dirty="0">
              <a:latin typeface="Times New Roman" panose="02020603050405020304"/>
              <a:cs typeface="Times New Roman" panose="02020603050405020304"/>
            </a:endParaRPr>
          </a:p>
        </p:txBody>
      </p:sp>
      <p:sp>
        <p:nvSpPr>
          <p:cNvPr id="3" name="Date Placeholder 2"/>
          <p:cNvSpPr>
            <a:spLocks noGrp="1"/>
          </p:cNvSpPr>
          <p:nvPr>
            <p:ph type="dt" sz="half" idx="10"/>
          </p:nvPr>
        </p:nvSpPr>
        <p:spPr/>
        <p:txBody>
          <a:bodyPr/>
          <a:lstStyle/>
          <a:p>
            <a:fld id="{F07CD3FD-BE54-4400-942B-C6C15AA73DFD}" type="datetime3">
              <a:rPr lang="en-US" sz="1200" smtClean="0"/>
            </a:fld>
            <a:endParaRPr lang="en-US" sz="1200"/>
          </a:p>
        </p:txBody>
      </p:sp>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a:cs typeface="Times New Roman" panose="02020603050405020304"/>
            </a:endParaRPr>
          </a:p>
        </p:txBody>
      </p:sp>
      <p:sp>
        <p:nvSpPr>
          <p:cNvPr id="2" name="Title 1"/>
          <p:cNvSpPr>
            <a:spLocks noGrp="1"/>
          </p:cNvSpPr>
          <p:nvPr>
            <p:ph type="title"/>
          </p:nvPr>
        </p:nvSpPr>
        <p:spPr>
          <a:xfrm>
            <a:off x="620296" y="384544"/>
            <a:ext cx="5330548" cy="1552477"/>
          </a:xfrm>
        </p:spPr>
        <p:txBody>
          <a:bodyPr anchor="b">
            <a:normAutofit/>
          </a:bodyPr>
          <a:lstStyle/>
          <a:p>
            <a:r>
              <a:rPr lang="en-US" b="1" dirty="0">
                <a:latin typeface="Times New Roman" panose="02020603050405020304"/>
                <a:cs typeface="Times New Roman" panose="02020603050405020304"/>
              </a:rPr>
              <a:t>Assemble Our Dataset</a:t>
            </a:r>
            <a:endParaRPr lang="en-US" b="1" dirty="0">
              <a:latin typeface="Times New Roman" panose="02020603050405020304"/>
              <a:cs typeface="Times New Roman" panose="02020603050405020304"/>
            </a:endParaRPr>
          </a:p>
          <a:p>
            <a:endParaRPr lang="en-US" b="1" dirty="0">
              <a:latin typeface="Times New Roman" panose="02020603050405020304"/>
              <a:cs typeface="Times New Roman" panose="02020603050405020304"/>
            </a:endParaRPr>
          </a:p>
        </p:txBody>
      </p:sp>
      <p:sp>
        <p:nvSpPr>
          <p:cNvPr id="3" name="Content Placeholder 2"/>
          <p:cNvSpPr>
            <a:spLocks noGrp="1"/>
          </p:cNvSpPr>
          <p:nvPr>
            <p:ph idx="1"/>
          </p:nvPr>
        </p:nvSpPr>
        <p:spPr>
          <a:xfrm>
            <a:off x="972426" y="1471266"/>
            <a:ext cx="10371309" cy="2429681"/>
          </a:xfrm>
        </p:spPr>
        <p:txBody>
          <a:bodyPr vert="horz" lIns="91440" tIns="45720" rIns="91440" bIns="45720" rtlCol="0" anchor="t">
            <a:noAutofit/>
          </a:bodyPr>
          <a:lstStyle/>
          <a:p>
            <a:pPr algn="just">
              <a:lnSpc>
                <a:spcPct val="110000"/>
              </a:lnSpc>
              <a:buNone/>
            </a:pPr>
            <a:r>
              <a:rPr lang="en-US" sz="1800" dirty="0">
                <a:latin typeface="Times New Roman" panose="02020603050405020304"/>
                <a:ea typeface="+mn-lt"/>
                <a:cs typeface="+mn-lt"/>
              </a:rPr>
              <a:t>In order to train our custom model, we need to assemble a dataset of representative images with bounding box annotations around the objects that we want to detect. And we need our dataset to be in YOLOv7 format.</a:t>
            </a:r>
            <a:endParaRPr lang="en-US" sz="1800">
              <a:latin typeface="Times New Roman" panose="02020603050405020304"/>
              <a:cs typeface="Times New Roman" panose="02020603050405020304"/>
            </a:endParaRPr>
          </a:p>
          <a:p>
            <a:pPr algn="just">
              <a:lnSpc>
                <a:spcPct val="110000"/>
              </a:lnSpc>
              <a:buNone/>
            </a:pPr>
            <a:r>
              <a:rPr lang="en-US" sz="1800" dirty="0">
                <a:latin typeface="Times New Roman" panose="02020603050405020304"/>
                <a:ea typeface="+mn-lt"/>
                <a:cs typeface="+mn-lt"/>
              </a:rPr>
              <a:t>In </a:t>
            </a:r>
            <a:r>
              <a:rPr lang="en-US" sz="1800" dirty="0" err="1">
                <a:latin typeface="Times New Roman" panose="02020603050405020304"/>
                <a:ea typeface="+mn-lt"/>
                <a:cs typeface="+mn-lt"/>
              </a:rPr>
              <a:t>Roboflow</a:t>
            </a:r>
            <a:r>
              <a:rPr lang="en-US" sz="1800" dirty="0">
                <a:latin typeface="Times New Roman" panose="02020603050405020304"/>
                <a:ea typeface="+mn-lt"/>
                <a:cs typeface="+mn-lt"/>
              </a:rPr>
              <a:t>, We can choose between two paths:</a:t>
            </a:r>
            <a:endParaRPr lang="en-US" sz="1800">
              <a:latin typeface="Times New Roman" panose="02020603050405020304"/>
              <a:cs typeface="Times New Roman" panose="02020603050405020304"/>
            </a:endParaRPr>
          </a:p>
          <a:p>
            <a:pPr algn="just">
              <a:lnSpc>
                <a:spcPct val="110000"/>
              </a:lnSpc>
              <a:buFont typeface="Arial" panose="020B0604020202020204"/>
              <a:buChar char="•"/>
            </a:pPr>
            <a:r>
              <a:rPr lang="en-US" sz="1800" dirty="0">
                <a:latin typeface="Times New Roman" panose="02020603050405020304"/>
                <a:ea typeface="+mn-lt"/>
                <a:cs typeface="+mn-lt"/>
              </a:rPr>
              <a:t>Convert an existing Road dataset to YOLOv7 format. In </a:t>
            </a:r>
            <a:r>
              <a:rPr lang="en-US" sz="1800" dirty="0" err="1">
                <a:latin typeface="Times New Roman" panose="02020603050405020304"/>
                <a:ea typeface="+mn-lt"/>
                <a:cs typeface="+mn-lt"/>
              </a:rPr>
              <a:t>Roboflow</a:t>
            </a:r>
            <a:r>
              <a:rPr lang="en-US" sz="1800" dirty="0">
                <a:latin typeface="Times New Roman" panose="02020603050405020304"/>
                <a:ea typeface="+mn-lt"/>
                <a:cs typeface="+mn-lt"/>
              </a:rPr>
              <a:t> it supports over 30 formats object detection formats for conversion.</a:t>
            </a:r>
            <a:endParaRPr lang="en-US" sz="1800">
              <a:latin typeface="Times New Roman" panose="02020603050405020304"/>
              <a:cs typeface="Times New Roman" panose="02020603050405020304"/>
            </a:endParaRPr>
          </a:p>
          <a:p>
            <a:pPr algn="just">
              <a:lnSpc>
                <a:spcPct val="110000"/>
              </a:lnSpc>
              <a:buFont typeface="Arial" panose="020B0604020202020204"/>
              <a:buChar char="•"/>
            </a:pPr>
            <a:r>
              <a:rPr lang="en-US" sz="1800" dirty="0">
                <a:latin typeface="Times New Roman" panose="02020603050405020304"/>
                <a:ea typeface="+mn-lt"/>
                <a:cs typeface="+mn-lt"/>
              </a:rPr>
              <a:t>Uploading only these raw images and annotate them in </a:t>
            </a:r>
            <a:r>
              <a:rPr lang="en-US" sz="1800" dirty="0" err="1">
                <a:latin typeface="Times New Roman" panose="02020603050405020304"/>
                <a:ea typeface="+mn-lt"/>
                <a:cs typeface="+mn-lt"/>
              </a:rPr>
              <a:t>Roboflow</a:t>
            </a:r>
            <a:r>
              <a:rPr lang="en-US" sz="1800" dirty="0">
                <a:latin typeface="Times New Roman" panose="02020603050405020304"/>
                <a:ea typeface="+mn-lt"/>
                <a:cs typeface="+mn-lt"/>
              </a:rPr>
              <a:t> with </a:t>
            </a:r>
            <a:r>
              <a:rPr lang="en-US" sz="1800" dirty="0" err="1">
                <a:latin typeface="Times New Roman" panose="02020603050405020304"/>
                <a:ea typeface="+mn-lt"/>
                <a:cs typeface="+mn-lt"/>
              </a:rPr>
              <a:t>Roboflow</a:t>
            </a:r>
            <a:r>
              <a:rPr lang="en-US" sz="1800" dirty="0">
                <a:latin typeface="Times New Roman" panose="02020603050405020304"/>
                <a:ea typeface="+mn-lt"/>
                <a:cs typeface="+mn-lt"/>
              </a:rPr>
              <a:t> Annotate</a:t>
            </a:r>
            <a:endParaRPr lang="en-US" sz="1800">
              <a:latin typeface="Times New Roman" panose="02020603050405020304"/>
              <a:cs typeface="Times New Roman" panose="02020603050405020304"/>
            </a:endParaRPr>
          </a:p>
          <a:p>
            <a:pPr algn="just">
              <a:lnSpc>
                <a:spcPct val="110000"/>
              </a:lnSpc>
              <a:buFont typeface="Arial" panose="020B0604020202020204"/>
              <a:buChar char="•"/>
            </a:pPr>
            <a:endParaRPr lang="en-US" sz="1400" dirty="0">
              <a:latin typeface="Times New Roman" panose="02020603050405020304"/>
              <a:cs typeface="Times New Roman" panose="02020603050405020304"/>
            </a:endParaRPr>
          </a:p>
          <a:p>
            <a:pPr marL="0" indent="0" algn="just">
              <a:lnSpc>
                <a:spcPct val="110000"/>
              </a:lnSpc>
              <a:buNone/>
            </a:pPr>
            <a:endParaRPr lang="en-US" sz="1400" dirty="0">
              <a:latin typeface="Times New Roman" panose="02020603050405020304"/>
              <a:cs typeface="Times New Roman" panose="02020603050405020304"/>
            </a:endParaRPr>
          </a:p>
        </p:txBody>
      </p:sp>
      <p:pic>
        <p:nvPicPr>
          <p:cNvPr id="5" name="Picture 5" descr="A picture containing screenshot, graphics, graphic design, font"/>
          <p:cNvPicPr>
            <a:picLocks noChangeAspect="1"/>
          </p:cNvPicPr>
          <p:nvPr/>
        </p:nvPicPr>
        <p:blipFill>
          <a:blip r:embed="rId1"/>
          <a:stretch>
            <a:fillRect/>
          </a:stretch>
        </p:blipFill>
        <p:spPr>
          <a:xfrm>
            <a:off x="1080135" y="4001135"/>
            <a:ext cx="10082530" cy="1416050"/>
          </a:xfrm>
          <a:prstGeom prst="rect">
            <a:avLst/>
          </a:prstGeom>
        </p:spPr>
      </p:pic>
      <p:cxnSp>
        <p:nvCxnSpPr>
          <p:cNvPr id="18" name="Straight Connector 11"/>
          <p:cNvCxnSpPr>
            <a:cxnSpLocks noGrp="1" noRot="1" noChangeAspect="1" noMove="1" noResize="1" noEditPoints="1" noAdjustHandles="1" noChangeArrowheads="1" noChangeShapeType="1"/>
          </p:cNvCxnSpPr>
          <p:nvPr/>
        </p:nvCxnSpPr>
        <p:spPr>
          <a:xfrm>
            <a:off x="990600" y="583125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A4C0CD32-A6C8-4BA5-B3DF-D8325E32CAA4}" type="slidenum">
              <a:rPr lang="en-US" sz="1200" dirty="0" smtClean="0">
                <a:latin typeface="Times New Roman" panose="02020603050405020304"/>
                <a:cs typeface="Times New Roman" panose="02020603050405020304"/>
              </a:rPr>
            </a:fld>
            <a:endParaRPr lang="en-US" sz="1200" dirty="0">
              <a:latin typeface="Times New Roman" panose="02020603050405020304"/>
              <a:cs typeface="Times New Roman" panose="02020603050405020304"/>
            </a:endParaRPr>
          </a:p>
        </p:txBody>
      </p:sp>
      <p:sp>
        <p:nvSpPr>
          <p:cNvPr id="6" name="Footer Placeholder 5"/>
          <p:cNvSpPr>
            <a:spLocks noGrp="1"/>
          </p:cNvSpPr>
          <p:nvPr>
            <p:ph type="ftr" sz="quarter" idx="11"/>
          </p:nvPr>
        </p:nvSpPr>
        <p:spPr/>
        <p:txBody>
          <a:bodyPr/>
          <a:lstStyle/>
          <a:p>
            <a:r>
              <a:rPr lang="en-US" sz="1200" dirty="0">
                <a:latin typeface="Times New Roman" panose="02020603050405020304"/>
                <a:cs typeface="Times New Roman" panose="02020603050405020304"/>
              </a:rPr>
              <a:t>Road Damage Detection</a:t>
            </a:r>
            <a:endParaRPr lang="en-US" sz="1200" dirty="0">
              <a:latin typeface="Times New Roman" panose="02020603050405020304"/>
              <a:cs typeface="Times New Roman" panose="02020603050405020304"/>
            </a:endParaRPr>
          </a:p>
        </p:txBody>
      </p:sp>
      <p:sp>
        <p:nvSpPr>
          <p:cNvPr id="7" name="Date Placeholder 6"/>
          <p:cNvSpPr>
            <a:spLocks noGrp="1"/>
          </p:cNvSpPr>
          <p:nvPr>
            <p:ph type="dt" sz="half" idx="10"/>
          </p:nvPr>
        </p:nvSpPr>
        <p:spPr/>
        <p:txBody>
          <a:bodyPr/>
          <a:lstStyle/>
          <a:p>
            <a:fld id="{F07CD3FD-BE54-4400-942B-C6C15AA73DFD}" type="datetime3">
              <a:rPr lang="en-US" sz="1200" smtClean="0"/>
            </a:fld>
            <a:endParaRPr lang="en-US" sz="1200"/>
          </a:p>
        </p:txBody>
      </p:sp>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0"/>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14400" y="1371601"/>
            <a:ext cx="10363200" cy="1187570"/>
          </a:xfrm>
        </p:spPr>
        <p:txBody>
          <a:bodyPr>
            <a:normAutofit/>
          </a:bodyPr>
          <a:lstStyle/>
          <a:p>
            <a:r>
              <a:rPr lang="en-US" b="1">
                <a:latin typeface="Times New Roman" panose="02020603050405020304"/>
                <a:cs typeface="Times New Roman" panose="02020603050405020304"/>
              </a:rPr>
              <a:t>Training Custom pretrained YOLOv7 model</a:t>
            </a:r>
            <a:endParaRPr lang="en-US" b="1">
              <a:latin typeface="Times New Roman" panose="02020603050405020304"/>
              <a:cs typeface="Times New Roman" panose="02020603050405020304"/>
            </a:endParaRPr>
          </a:p>
          <a:p>
            <a:endParaRPr lang="en-US" b="1">
              <a:latin typeface="Times New Roman" panose="02020603050405020304"/>
              <a:cs typeface="Times New Roman" panose="02020603050405020304"/>
            </a:endParaRPr>
          </a:p>
        </p:txBody>
      </p:sp>
      <p:sp>
        <p:nvSpPr>
          <p:cNvPr id="36" name="Slide Number Placeholder 35"/>
          <p:cNvSpPr>
            <a:spLocks noGrp="1"/>
          </p:cNvSpPr>
          <p:nvPr>
            <p:ph type="sldNum" sz="quarter" idx="12"/>
          </p:nvPr>
        </p:nvSpPr>
        <p:spPr>
          <a:xfrm>
            <a:off x="10807995" y="6356350"/>
            <a:ext cx="723014" cy="365125"/>
          </a:xfrm>
        </p:spPr>
        <p:txBody>
          <a:bodyPr>
            <a:normAutofit/>
          </a:bodyPr>
          <a:lstStyle/>
          <a:p>
            <a:pPr>
              <a:spcAft>
                <a:spcPts val="600"/>
              </a:spcAft>
            </a:pPr>
            <a:fld id="{A4C0CD32-A6C8-4BA5-B3DF-D8325E32CAA4}" type="slidenum">
              <a:rPr lang="en-US" sz="1200" dirty="0" smtClean="0">
                <a:latin typeface="Times New Roman" panose="02020603050405020304"/>
                <a:cs typeface="Times New Roman" panose="02020603050405020304"/>
              </a:rPr>
            </a:fld>
            <a:endParaRPr lang="en-US" sz="1200" dirty="0">
              <a:latin typeface="Times New Roman" panose="02020603050405020304"/>
              <a:cs typeface="Times New Roman" panose="02020603050405020304"/>
            </a:endParaRPr>
          </a:p>
        </p:txBody>
      </p:sp>
      <p:cxnSp>
        <p:nvCxnSpPr>
          <p:cNvPr id="49" name="Straight Connector 42"/>
          <p:cNvCxnSpPr>
            <a:cxnSpLocks noGrp="1" noRot="1" noChangeAspect="1" noMove="1" noResize="1" noEditPoints="1" noAdjustHandles="1" noChangeArrowheads="1" noChangeShapeType="1"/>
          </p:cNvCxnSpPr>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12" name="Content Placeholder 2"/>
          <p:cNvGraphicFramePr>
            <a:graphicFrameLocks noGrp="1"/>
          </p:cNvGraphicFramePr>
          <p:nvPr>
            <p:ph idx="1"/>
          </p:nvPr>
        </p:nvGraphicFramePr>
        <p:xfrm>
          <a:off x="914400" y="2278314"/>
          <a:ext cx="10028989" cy="3663699"/>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86" name="Footer Placeholder 185"/>
          <p:cNvSpPr>
            <a:spLocks noGrp="1"/>
          </p:cNvSpPr>
          <p:nvPr>
            <p:ph type="ftr" sz="quarter" idx="11"/>
          </p:nvPr>
        </p:nvSpPr>
        <p:spPr/>
        <p:txBody>
          <a:bodyPr/>
          <a:lstStyle/>
          <a:p>
            <a:r>
              <a:rPr lang="en-US" sz="1200" dirty="0">
                <a:latin typeface="Times New Roman" panose="02020603050405020304"/>
                <a:cs typeface="Times New Roman" panose="02020603050405020304"/>
              </a:rPr>
              <a:t>Road Damage Detection</a:t>
            </a:r>
            <a:endParaRPr lang="en-US" sz="1200" dirty="0">
              <a:latin typeface="Times New Roman" panose="02020603050405020304"/>
              <a:cs typeface="Times New Roman" panose="02020603050405020304"/>
            </a:endParaRPr>
          </a:p>
        </p:txBody>
      </p:sp>
      <p:sp>
        <p:nvSpPr>
          <p:cNvPr id="3" name="Date Placeholder 2"/>
          <p:cNvSpPr>
            <a:spLocks noGrp="1"/>
          </p:cNvSpPr>
          <p:nvPr>
            <p:ph type="dt" sz="half" idx="10"/>
          </p:nvPr>
        </p:nvSpPr>
        <p:spPr/>
        <p:txBody>
          <a:bodyPr/>
          <a:lstStyle/>
          <a:p>
            <a:fld id="{F07CD3FD-BE54-4400-942B-C6C15AA73DFD}" type="datetime3">
              <a:rPr lang="en-US" sz="1200" smtClean="0"/>
            </a:fld>
            <a:endParaRPr lang="en-US" sz="1200"/>
          </a:p>
        </p:txBody>
      </p:sp>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9764" y="1321204"/>
            <a:ext cx="9928231" cy="637480"/>
          </a:xfrm>
        </p:spPr>
        <p:txBody>
          <a:bodyPr anchor="b">
            <a:normAutofit fontScale="90000"/>
          </a:bodyPr>
          <a:lstStyle/>
          <a:p>
            <a:r>
              <a:rPr lang="en-US" b="1">
                <a:latin typeface="Times New Roman" panose="02020603050405020304"/>
                <a:cs typeface="Times New Roman" panose="02020603050405020304"/>
              </a:rPr>
              <a:t>Project Methodology</a:t>
            </a:r>
            <a:endParaRPr lang="en-US">
              <a:latin typeface="Times New Roman" panose="02020603050405020304"/>
              <a:cs typeface="Times New Roman" panose="02020603050405020304"/>
            </a:endParaRPr>
          </a:p>
        </p:txBody>
      </p:sp>
      <p:sp>
        <p:nvSpPr>
          <p:cNvPr id="3" name="Content Placeholder 2"/>
          <p:cNvSpPr>
            <a:spLocks noGrp="1"/>
          </p:cNvSpPr>
          <p:nvPr>
            <p:ph idx="1"/>
          </p:nvPr>
        </p:nvSpPr>
        <p:spPr>
          <a:xfrm>
            <a:off x="881121" y="2512207"/>
            <a:ext cx="10193026" cy="3420594"/>
          </a:xfrm>
        </p:spPr>
        <p:txBody>
          <a:bodyPr vert="horz" lIns="91440" tIns="45720" rIns="91440" bIns="45720" rtlCol="0" anchor="t">
            <a:noAutofit/>
          </a:bodyPr>
          <a:lstStyle/>
          <a:p>
            <a:pPr algn="just">
              <a:lnSpc>
                <a:spcPct val="110000"/>
              </a:lnSpc>
              <a:buNone/>
            </a:pPr>
            <a:r>
              <a:rPr lang="en-US" sz="1800">
                <a:latin typeface="Times New Roman" panose="02020603050405020304"/>
                <a:cs typeface="Times New Roman" panose="02020603050405020304"/>
              </a:rPr>
              <a:t>We used a dataset of 3000+ road damage images which contains the bounding box of each class for the eight types of road damage. Furthermore, we showed that the type of damage from among the eight types can be identified with high accuracy. To build a model using YOLO according to our requirement.</a:t>
            </a:r>
            <a:endParaRPr lang="en-US" sz="1800" b="1" u="sng">
              <a:latin typeface="Times New Roman" panose="02020603050405020304"/>
              <a:cs typeface="Times New Roman" panose="02020603050405020304"/>
            </a:endParaRPr>
          </a:p>
          <a:p>
            <a:pPr algn="just">
              <a:lnSpc>
                <a:spcPct val="110000"/>
              </a:lnSpc>
              <a:buNone/>
            </a:pPr>
            <a:r>
              <a:rPr lang="en-US" sz="1800" b="1">
                <a:latin typeface="Times New Roman" panose="02020603050405020304"/>
                <a:cs typeface="Times New Roman" panose="02020603050405020304"/>
              </a:rPr>
              <a:t>Steps given below were followed to make our project</a:t>
            </a:r>
            <a:endParaRPr lang="en-US" sz="1800" dirty="0">
              <a:latin typeface="Times New Roman" panose="02020603050405020304"/>
              <a:cs typeface="Times New Roman" panose="02020603050405020304"/>
            </a:endParaRPr>
          </a:p>
          <a:p>
            <a:pPr algn="just">
              <a:lnSpc>
                <a:spcPct val="110000"/>
              </a:lnSpc>
              <a:buNone/>
            </a:pPr>
            <a:r>
              <a:rPr lang="en-US" sz="1800">
                <a:latin typeface="Times New Roman" panose="02020603050405020304"/>
                <a:cs typeface="Times New Roman" panose="02020603050405020304"/>
              </a:rPr>
              <a:t>Step 1: Installation of </a:t>
            </a:r>
            <a:r>
              <a:rPr lang="en-US" sz="1800" err="1">
                <a:latin typeface="Times New Roman" panose="02020603050405020304"/>
                <a:cs typeface="Times New Roman" panose="02020603050405020304"/>
              </a:rPr>
              <a:t>pandas,os,wandb</a:t>
            </a:r>
            <a:r>
              <a:rPr lang="en-US" sz="1800">
                <a:latin typeface="Times New Roman" panose="02020603050405020304"/>
                <a:cs typeface="Times New Roman" panose="02020603050405020304"/>
              </a:rPr>
              <a:t> and </a:t>
            </a:r>
            <a:r>
              <a:rPr lang="en-US" sz="1800" err="1">
                <a:latin typeface="Times New Roman" panose="02020603050405020304"/>
                <a:cs typeface="Times New Roman" panose="02020603050405020304"/>
              </a:rPr>
              <a:t>numpy</a:t>
            </a:r>
            <a:endParaRPr lang="en-US" sz="1800" dirty="0">
              <a:latin typeface="Times New Roman" panose="02020603050405020304"/>
              <a:cs typeface="Times New Roman" panose="02020603050405020304"/>
            </a:endParaRPr>
          </a:p>
          <a:p>
            <a:pPr algn="just">
              <a:lnSpc>
                <a:spcPct val="110000"/>
              </a:lnSpc>
              <a:buNone/>
            </a:pPr>
            <a:r>
              <a:rPr lang="en-US" sz="1800">
                <a:latin typeface="Times New Roman" panose="02020603050405020304"/>
                <a:cs typeface="Times New Roman" panose="02020603050405020304"/>
              </a:rPr>
              <a:t>Step 2: Selecting the Desired Algorithm i.e. Tiny YOLO </a:t>
            </a:r>
            <a:endParaRPr lang="en-US" sz="1800" dirty="0">
              <a:latin typeface="Times New Roman" panose="02020603050405020304"/>
              <a:cs typeface="Times New Roman" panose="02020603050405020304"/>
            </a:endParaRPr>
          </a:p>
          <a:p>
            <a:pPr algn="just">
              <a:lnSpc>
                <a:spcPct val="110000"/>
              </a:lnSpc>
              <a:buNone/>
            </a:pPr>
            <a:r>
              <a:rPr lang="en-US" sz="1800">
                <a:latin typeface="Times New Roman" panose="02020603050405020304"/>
                <a:cs typeface="Times New Roman" panose="02020603050405020304"/>
              </a:rPr>
              <a:t>Step 3: Collecting data and annotations</a:t>
            </a:r>
            <a:endParaRPr lang="en-US" sz="1800" dirty="0">
              <a:latin typeface="Times New Roman" panose="02020603050405020304"/>
              <a:cs typeface="Times New Roman" panose="02020603050405020304"/>
            </a:endParaRPr>
          </a:p>
          <a:p>
            <a:pPr algn="just">
              <a:lnSpc>
                <a:spcPct val="110000"/>
              </a:lnSpc>
              <a:buNone/>
            </a:pPr>
            <a:r>
              <a:rPr lang="en-US" sz="1800">
                <a:latin typeface="Times New Roman" panose="02020603050405020304"/>
                <a:cs typeface="Times New Roman" panose="02020603050405020304"/>
              </a:rPr>
              <a:t> Step 4: Modifying Model </a:t>
            </a:r>
            <a:endParaRPr lang="en-US" sz="1800" dirty="0">
              <a:latin typeface="Times New Roman" panose="02020603050405020304"/>
              <a:cs typeface="Times New Roman" panose="02020603050405020304"/>
            </a:endParaRPr>
          </a:p>
          <a:p>
            <a:pPr algn="just">
              <a:lnSpc>
                <a:spcPct val="110000"/>
              </a:lnSpc>
              <a:buNone/>
            </a:pPr>
            <a:r>
              <a:rPr lang="en-US" sz="1800">
                <a:latin typeface="Times New Roman" panose="02020603050405020304"/>
                <a:cs typeface="Times New Roman" panose="02020603050405020304"/>
              </a:rPr>
              <a:t>Step 5: Running and deploying the model</a:t>
            </a:r>
            <a:endParaRPr lang="en-US" sz="1800" dirty="0">
              <a:latin typeface="Times New Roman" panose="02020603050405020304"/>
              <a:cs typeface="Times New Roman" panose="02020603050405020304"/>
            </a:endParaRPr>
          </a:p>
          <a:p>
            <a:pPr marL="0" indent="0" algn="just">
              <a:lnSpc>
                <a:spcPct val="110000"/>
              </a:lnSpc>
              <a:buNone/>
            </a:pPr>
            <a:endParaRPr lang="en-US" sz="1800" dirty="0">
              <a:latin typeface="Times New Roman" panose="02020603050405020304"/>
              <a:cs typeface="Times New Roman" panose="02020603050405020304"/>
            </a:endParaRPr>
          </a:p>
        </p:txBody>
      </p:sp>
      <p:cxnSp>
        <p:nvCxnSpPr>
          <p:cNvPr id="10" name="Straight Connector 9"/>
          <p:cNvCxnSpPr>
            <a:cxnSpLocks noGrp="1" noRot="1" noChangeAspect="1" noMove="1" noResize="1" noEditPoints="1" noAdjustHandles="1" noChangeArrowheads="1" noChangeShapeType="1"/>
          </p:cNvCxnSpPr>
          <p:nvPr/>
        </p:nvCxnSpPr>
        <p:spPr>
          <a:xfrm>
            <a:off x="990600" y="2307479"/>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A4C0CD32-A6C8-4BA5-B3DF-D8325E32CAA4}" type="slidenum">
              <a:rPr lang="en-US" sz="1200" dirty="0" smtClean="0">
                <a:latin typeface="Times New Roman" panose="02020603050405020304"/>
                <a:cs typeface="Times New Roman" panose="02020603050405020304"/>
              </a:rPr>
            </a:fld>
            <a:endParaRPr lang="en-US" sz="1200" dirty="0">
              <a:latin typeface="Times New Roman" panose="02020603050405020304"/>
              <a:cs typeface="Times New Roman" panose="02020603050405020304"/>
            </a:endParaRPr>
          </a:p>
        </p:txBody>
      </p:sp>
      <p:sp>
        <p:nvSpPr>
          <p:cNvPr id="5" name="Footer Placeholder 4"/>
          <p:cNvSpPr>
            <a:spLocks noGrp="1"/>
          </p:cNvSpPr>
          <p:nvPr>
            <p:ph type="ftr" sz="quarter" idx="11"/>
          </p:nvPr>
        </p:nvSpPr>
        <p:spPr/>
        <p:txBody>
          <a:bodyPr/>
          <a:lstStyle/>
          <a:p>
            <a:r>
              <a:rPr lang="en-US" sz="1200" dirty="0">
                <a:latin typeface="Times New Roman" panose="02020603050405020304"/>
                <a:cs typeface="Times New Roman" panose="02020603050405020304"/>
              </a:rPr>
              <a:t>Road Damage Detection</a:t>
            </a:r>
            <a:endParaRPr lang="en-US" sz="1200" dirty="0">
              <a:latin typeface="Times New Roman" panose="02020603050405020304"/>
              <a:cs typeface="Times New Roman" panose="02020603050405020304"/>
            </a:endParaRPr>
          </a:p>
        </p:txBody>
      </p:sp>
      <p:sp>
        <p:nvSpPr>
          <p:cNvPr id="6" name="Date Placeholder 5"/>
          <p:cNvSpPr>
            <a:spLocks noGrp="1"/>
          </p:cNvSpPr>
          <p:nvPr>
            <p:ph type="dt" sz="half" idx="10"/>
          </p:nvPr>
        </p:nvSpPr>
        <p:spPr/>
        <p:txBody>
          <a:bodyPr/>
          <a:lstStyle/>
          <a:p>
            <a:fld id="{F07CD3FD-BE54-4400-942B-C6C15AA73DFD}" type="datetime3">
              <a:rPr lang="en-US" sz="1200" smtClean="0"/>
            </a:fld>
            <a:endParaRPr lang="en-US" sz="1200"/>
          </a:p>
        </p:txBody>
      </p:sp>
    </p:spTree>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p:cNvCxnSpPr>
            <a:cxnSpLocks noGrp="1" noRot="1" noChangeAspect="1" noMove="1" noResize="1" noEditPoints="1" noAdjustHandles="1" noChangeArrowheads="1" noChangeShapeType="1"/>
          </p:cNvCxnSpPr>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37493" y="1169323"/>
            <a:ext cx="3163275" cy="1366059"/>
          </a:xfrm>
        </p:spPr>
        <p:txBody>
          <a:bodyPr vert="horz" lIns="91440" tIns="45720" rIns="91440" bIns="45720" rtlCol="0" anchor="b">
            <a:normAutofit/>
          </a:bodyPr>
          <a:lstStyle/>
          <a:p>
            <a:r>
              <a:rPr lang="en-US" b="1" dirty="0">
                <a:latin typeface="Times New Roman" panose="02020603050405020304"/>
                <a:cs typeface="Times New Roman" panose="02020603050405020304"/>
              </a:rPr>
              <a:t>Flow chart of system</a:t>
            </a:r>
            <a:endParaRPr lang="en-US" b="1" dirty="0">
              <a:latin typeface="Times New Roman" panose="02020603050405020304"/>
              <a:cs typeface="Times New Roman" panose="02020603050405020304"/>
            </a:endParaRPr>
          </a:p>
        </p:txBody>
      </p:sp>
      <p:cxnSp>
        <p:nvCxnSpPr>
          <p:cNvPr id="14" name="Straight Connector 13"/>
          <p:cNvCxnSpPr>
            <a:cxnSpLocks noGrp="1" noRot="1" noChangeAspect="1" noMove="1" noResize="1" noEditPoints="1" noAdjustHandles="1" noChangeArrowheads="1" noChangeShapeType="1"/>
          </p:cNvCxnSpPr>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A4C0CD32-A6C8-4BA5-B3DF-D8325E32CAA4}" type="slidenum">
              <a:rPr lang="en-US" sz="1200" dirty="0" smtClean="0">
                <a:latin typeface="Times New Roman" panose="02020603050405020304"/>
                <a:cs typeface="Times New Roman" panose="02020603050405020304"/>
              </a:rPr>
            </a:fld>
            <a:endParaRPr lang="en-US" sz="1200" dirty="0">
              <a:latin typeface="Times New Roman" panose="02020603050405020304"/>
              <a:cs typeface="Times New Roman" panose="02020603050405020304"/>
            </a:endParaRPr>
          </a:p>
        </p:txBody>
      </p:sp>
      <p:pic>
        <p:nvPicPr>
          <p:cNvPr id="7" name="Picture 7" descr="A diagram of a software system&#10;&#10;Description automatically generated"/>
          <p:cNvPicPr>
            <a:picLocks noGrp="1" noChangeAspect="1"/>
          </p:cNvPicPr>
          <p:nvPr>
            <p:ph idx="1"/>
          </p:nvPr>
        </p:nvPicPr>
        <p:blipFill>
          <a:blip r:embed="rId1"/>
          <a:stretch>
            <a:fillRect/>
          </a:stretch>
        </p:blipFill>
        <p:spPr>
          <a:xfrm>
            <a:off x="2920508" y="1866445"/>
            <a:ext cx="8421711" cy="3912258"/>
          </a:xfrm>
        </p:spPr>
      </p:pic>
      <p:sp>
        <p:nvSpPr>
          <p:cNvPr id="4" name="Footer Placeholder 3"/>
          <p:cNvSpPr>
            <a:spLocks noGrp="1"/>
          </p:cNvSpPr>
          <p:nvPr>
            <p:ph type="ftr" sz="quarter" idx="11"/>
          </p:nvPr>
        </p:nvSpPr>
        <p:spPr/>
        <p:txBody>
          <a:bodyPr/>
          <a:lstStyle/>
          <a:p>
            <a:r>
              <a:rPr lang="en-US" sz="1200" dirty="0">
                <a:latin typeface="Times New Roman" panose="02020603050405020304"/>
                <a:cs typeface="Times New Roman" panose="02020603050405020304"/>
              </a:rPr>
              <a:t>Road Damage Detection</a:t>
            </a:r>
            <a:endParaRPr lang="en-US" sz="1200" dirty="0">
              <a:latin typeface="Times New Roman" panose="02020603050405020304"/>
              <a:cs typeface="Times New Roman" panose="02020603050405020304"/>
            </a:endParaRPr>
          </a:p>
        </p:txBody>
      </p:sp>
      <p:sp>
        <p:nvSpPr>
          <p:cNvPr id="5" name="Date Placeholder 4"/>
          <p:cNvSpPr>
            <a:spLocks noGrp="1"/>
          </p:cNvSpPr>
          <p:nvPr>
            <p:ph type="dt" sz="half" idx="10"/>
          </p:nvPr>
        </p:nvSpPr>
        <p:spPr/>
        <p:txBody>
          <a:bodyPr/>
          <a:lstStyle/>
          <a:p>
            <a:fld id="{F07CD3FD-BE54-4400-942B-C6C15AA73DFD}" type="datetime3">
              <a:rPr lang="en-US" sz="1200" smtClean="0"/>
            </a:fld>
            <a:endParaRPr lang="en-US" sz="1200"/>
          </a:p>
        </p:txBody>
      </p:sp>
    </p:spTree>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p:cNvCxnSpPr>
            <a:cxnSpLocks noGrp="1" noRot="1" noChangeAspect="1" noMove="1" noResize="1" noEditPoints="1" noAdjustHandles="1" noChangeArrowheads="1" noChangeShapeType="1"/>
          </p:cNvCxnSpPr>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1" name="Rectangle 10"/>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14401" y="914400"/>
            <a:ext cx="3130062" cy="3227536"/>
          </a:xfrm>
        </p:spPr>
        <p:txBody>
          <a:bodyPr vert="horz" lIns="91440" tIns="45720" rIns="91440" bIns="45720" rtlCol="0" anchor="t">
            <a:normAutofit/>
          </a:bodyPr>
          <a:lstStyle/>
          <a:p>
            <a:r>
              <a:rPr lang="en-US" b="1">
                <a:latin typeface="Times New Roman" panose="02020603050405020304"/>
                <a:cs typeface="Times New Roman" panose="02020603050405020304"/>
              </a:rPr>
              <a:t>Architecture of the Model</a:t>
            </a:r>
            <a:endParaRPr lang="en-US">
              <a:latin typeface="Times New Roman" panose="02020603050405020304"/>
              <a:cs typeface="Times New Roman" panose="02020603050405020304"/>
            </a:endParaRPr>
          </a:p>
        </p:txBody>
      </p:sp>
      <p:cxnSp>
        <p:nvCxnSpPr>
          <p:cNvPr id="13" name="Straight Connector 12"/>
          <p:cNvCxnSpPr>
            <a:cxnSpLocks noGrp="1" noRot="1" noChangeAspect="1" noMove="1" noResize="1" noEditPoints="1" noAdjustHandles="1" noChangeArrowheads="1" noChangeShapeType="1"/>
          </p:cNvCxnSpPr>
          <p:nvPr/>
        </p:nvCxnSpPr>
        <p:spPr>
          <a:xfrm flipH="1">
            <a:off x="4457700" y="5756461"/>
            <a:ext cx="77343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a:xfrm>
            <a:off x="10807995" y="6356350"/>
            <a:ext cx="746104" cy="365125"/>
          </a:xfrm>
        </p:spPr>
        <p:txBody>
          <a:bodyPr/>
          <a:lstStyle/>
          <a:p>
            <a:fld id="{A4C0CD32-A6C8-4BA5-B3DF-D8325E32CAA4}" type="slidenum">
              <a:rPr lang="en-US" sz="1200" dirty="0" smtClean="0">
                <a:latin typeface="Times New Roman" panose="02020603050405020304"/>
                <a:cs typeface="Times New Roman" panose="02020603050405020304"/>
              </a:rPr>
            </a:fld>
            <a:endParaRPr lang="en-US" sz="1200" dirty="0">
              <a:latin typeface="Times New Roman" panose="02020603050405020304"/>
              <a:cs typeface="Times New Roman" panose="02020603050405020304"/>
            </a:endParaRPr>
          </a:p>
        </p:txBody>
      </p:sp>
      <p:pic>
        <p:nvPicPr>
          <p:cNvPr id="4" name="Picture 4" descr="A diagram of a building&#10;&#10;Description automatically generated"/>
          <p:cNvPicPr>
            <a:picLocks noGrp="1" noChangeAspect="1"/>
          </p:cNvPicPr>
          <p:nvPr>
            <p:ph idx="1"/>
          </p:nvPr>
        </p:nvPicPr>
        <p:blipFill>
          <a:blip r:embed="rId1"/>
          <a:stretch>
            <a:fillRect/>
          </a:stretch>
        </p:blipFill>
        <p:spPr>
          <a:xfrm>
            <a:off x="4721411" y="813945"/>
            <a:ext cx="7198272" cy="4058625"/>
          </a:xfrm>
        </p:spPr>
      </p:pic>
      <p:sp>
        <p:nvSpPr>
          <p:cNvPr id="5" name="Footer Placeholder 4"/>
          <p:cNvSpPr>
            <a:spLocks noGrp="1"/>
          </p:cNvSpPr>
          <p:nvPr>
            <p:ph type="ftr" sz="quarter" idx="11"/>
          </p:nvPr>
        </p:nvSpPr>
        <p:spPr/>
        <p:txBody>
          <a:bodyPr/>
          <a:lstStyle/>
          <a:p>
            <a:r>
              <a:rPr lang="en-US" sz="1200" dirty="0">
                <a:latin typeface="Times New Roman" panose="02020603050405020304"/>
                <a:cs typeface="Times New Roman" panose="02020603050405020304"/>
              </a:rPr>
              <a:t>Road Damage Detection</a:t>
            </a:r>
            <a:endParaRPr lang="en-US" sz="1200" dirty="0">
              <a:latin typeface="Times New Roman" panose="02020603050405020304"/>
              <a:cs typeface="Times New Roman" panose="02020603050405020304"/>
            </a:endParaRPr>
          </a:p>
        </p:txBody>
      </p:sp>
      <p:sp>
        <p:nvSpPr>
          <p:cNvPr id="6" name="Date Placeholder 5"/>
          <p:cNvSpPr>
            <a:spLocks noGrp="1"/>
          </p:cNvSpPr>
          <p:nvPr>
            <p:ph type="dt" sz="half" idx="10"/>
          </p:nvPr>
        </p:nvSpPr>
        <p:spPr/>
        <p:txBody>
          <a:bodyPr/>
          <a:lstStyle/>
          <a:p>
            <a:fld id="{F07CD3FD-BE54-4400-942B-C6C15AA73DFD}" type="datetime3">
              <a:rPr lang="en-US" sz="1200" smtClean="0"/>
            </a:fld>
            <a:endParaRPr lang="en-US" sz="1200"/>
          </a:p>
        </p:txBody>
      </p:sp>
    </p:spTree>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371601"/>
            <a:ext cx="2104104" cy="1199860"/>
          </a:xfrm>
        </p:spPr>
        <p:txBody>
          <a:bodyPr>
            <a:normAutofit/>
          </a:bodyPr>
          <a:lstStyle/>
          <a:p>
            <a:pPr>
              <a:spcBef>
                <a:spcPts val="0"/>
              </a:spcBef>
            </a:pPr>
            <a:r>
              <a:rPr lang="en-US" b="1" dirty="0">
                <a:latin typeface="Times New Roman" panose="02020603050405020304"/>
                <a:cs typeface="Times New Roman" panose="02020603050405020304"/>
              </a:rPr>
              <a:t>Results</a:t>
            </a:r>
            <a:endParaRPr lang="en-US" b="1" dirty="0">
              <a:latin typeface="Times New Roman" panose="02020603050405020304"/>
              <a:cs typeface="Times New Roman" panose="02020603050405020304"/>
            </a:endParaRPr>
          </a:p>
        </p:txBody>
      </p:sp>
      <p:pic>
        <p:nvPicPr>
          <p:cNvPr id="4" name="Picture 4"/>
          <p:cNvPicPr>
            <a:picLocks noGrp="1" noChangeAspect="1"/>
          </p:cNvPicPr>
          <p:nvPr>
            <p:ph idx="1"/>
          </p:nvPr>
        </p:nvPicPr>
        <p:blipFill>
          <a:blip r:embed="rId1"/>
          <a:stretch>
            <a:fillRect/>
          </a:stretch>
        </p:blipFill>
        <p:spPr>
          <a:xfrm>
            <a:off x="786901" y="2572309"/>
            <a:ext cx="5073987" cy="3382658"/>
          </a:xfrm>
        </p:spPr>
      </p:pic>
      <p:sp>
        <p:nvSpPr>
          <p:cNvPr id="5" name="TextBox 4"/>
          <p:cNvSpPr txBox="1"/>
          <p:nvPr/>
        </p:nvSpPr>
        <p:spPr>
          <a:xfrm>
            <a:off x="1254672" y="6030310"/>
            <a:ext cx="28575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en-US" dirty="0">
                <a:latin typeface="Times New Roman" panose="02020603050405020304"/>
                <a:cs typeface="Times New Roman" panose="02020603050405020304"/>
              </a:rPr>
              <a:t>F1 curve</a:t>
            </a:r>
            <a:endParaRPr lang="en-US" dirty="0">
              <a:latin typeface="Times New Roman" panose="02020603050405020304"/>
              <a:cs typeface="Times New Roman" panose="02020603050405020304"/>
            </a:endParaRPr>
          </a:p>
        </p:txBody>
      </p:sp>
      <p:pic>
        <p:nvPicPr>
          <p:cNvPr id="6" name="Picture 6" descr="A picture containing text, diagram, line, screenshot&#10;&#10;Description automatically generated"/>
          <p:cNvPicPr>
            <a:picLocks noChangeAspect="1"/>
          </p:cNvPicPr>
          <p:nvPr/>
        </p:nvPicPr>
        <p:blipFill>
          <a:blip r:embed="rId2"/>
          <a:stretch>
            <a:fillRect/>
          </a:stretch>
        </p:blipFill>
        <p:spPr>
          <a:xfrm>
            <a:off x="6524297" y="2619704"/>
            <a:ext cx="4884682" cy="3273972"/>
          </a:xfrm>
          <a:prstGeom prst="rect">
            <a:avLst/>
          </a:prstGeom>
        </p:spPr>
      </p:pic>
      <p:sp>
        <p:nvSpPr>
          <p:cNvPr id="7" name="TextBox 6"/>
          <p:cNvSpPr txBox="1"/>
          <p:nvPr/>
        </p:nvSpPr>
        <p:spPr>
          <a:xfrm>
            <a:off x="7298121" y="6030310"/>
            <a:ext cx="22465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en-US" dirty="0">
                <a:latin typeface="Times New Roman" panose="02020603050405020304"/>
                <a:cs typeface="Times New Roman" panose="02020603050405020304"/>
              </a:rPr>
              <a:t>PR curve</a:t>
            </a:r>
            <a:endParaRPr lang="en-US" dirty="0">
              <a:latin typeface="Times New Roman" panose="02020603050405020304"/>
              <a:cs typeface="Times New Roman" panose="02020603050405020304"/>
            </a:endParaRPr>
          </a:p>
        </p:txBody>
      </p:sp>
      <p:sp>
        <p:nvSpPr>
          <p:cNvPr id="3" name="Slide Number Placeholder 2"/>
          <p:cNvSpPr>
            <a:spLocks noGrp="1"/>
          </p:cNvSpPr>
          <p:nvPr>
            <p:ph type="sldNum" sz="quarter" idx="12"/>
          </p:nvPr>
        </p:nvSpPr>
        <p:spPr>
          <a:xfrm>
            <a:off x="10807995" y="6356350"/>
            <a:ext cx="734559" cy="365125"/>
          </a:xfrm>
        </p:spPr>
        <p:txBody>
          <a:bodyPr/>
          <a:lstStyle/>
          <a:p>
            <a:fld id="{A4C0CD32-A6C8-4BA5-B3DF-D8325E32CAA4}" type="slidenum">
              <a:rPr lang="en-US" sz="1200" dirty="0" smtClean="0">
                <a:latin typeface="Times New Roman" panose="02020603050405020304"/>
                <a:cs typeface="Times New Roman" panose="02020603050405020304"/>
              </a:rPr>
            </a:fld>
            <a:endParaRPr lang="en-US" sz="1200" dirty="0">
              <a:latin typeface="Times New Roman" panose="02020603050405020304"/>
              <a:cs typeface="Times New Roman" panose="02020603050405020304"/>
            </a:endParaRPr>
          </a:p>
        </p:txBody>
      </p:sp>
      <p:sp>
        <p:nvSpPr>
          <p:cNvPr id="8" name="TextBox 7"/>
          <p:cNvSpPr txBox="1"/>
          <p:nvPr/>
        </p:nvSpPr>
        <p:spPr>
          <a:xfrm>
            <a:off x="3017613" y="1090257"/>
            <a:ext cx="8392429"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lgn="just">
              <a:buFont typeface="Arial" panose="020B0604020202020204"/>
              <a:buChar char="•"/>
            </a:pPr>
            <a:r>
              <a:rPr lang="en-US" dirty="0">
                <a:solidFill>
                  <a:srgbClr val="374151"/>
                </a:solidFill>
                <a:latin typeface="Times New Roman" panose="02020603050405020304"/>
                <a:ea typeface="+mn-lt"/>
                <a:cs typeface="+mn-lt"/>
              </a:rPr>
              <a:t>F1 curve in a road damage detection project helps in understanding the model's performance across different classification levels</a:t>
            </a:r>
            <a:endParaRPr lang="en-US" dirty="0">
              <a:solidFill>
                <a:srgbClr val="374151"/>
              </a:solidFill>
              <a:latin typeface="Times New Roman" panose="02020603050405020304"/>
              <a:cs typeface="Times New Roman" panose="02020603050405020304"/>
            </a:endParaRPr>
          </a:p>
          <a:p>
            <a:pPr marL="285750" indent="-285750" algn="just">
              <a:buFont typeface="Arial" panose="020B0604020202020204"/>
              <a:buChar char="•"/>
            </a:pPr>
            <a:r>
              <a:rPr lang="en-US" dirty="0">
                <a:solidFill>
                  <a:srgbClr val="4C4C4C"/>
                </a:solidFill>
                <a:latin typeface="Times New Roman" panose="02020603050405020304"/>
                <a:ea typeface="+mn-lt"/>
                <a:cs typeface="+mn-lt"/>
              </a:rPr>
              <a:t>Precision-recall curve—This is a plot of precision (y-axis) and recall (x-axis), and it serves as an evaluation of the performance of an object detection model. The model is considered a good predictive model if the precision stays high as the recall increases.</a:t>
            </a:r>
            <a:endParaRPr lang="en-US" dirty="0">
              <a:solidFill>
                <a:srgbClr val="374151"/>
              </a:solidFill>
              <a:latin typeface="Times New Roman" panose="02020603050405020304"/>
              <a:cs typeface="Times New Roman" panose="02020603050405020304"/>
            </a:endParaRPr>
          </a:p>
        </p:txBody>
      </p:sp>
      <p:sp>
        <p:nvSpPr>
          <p:cNvPr id="9" name="Footer Placeholder 8"/>
          <p:cNvSpPr>
            <a:spLocks noGrp="1"/>
          </p:cNvSpPr>
          <p:nvPr>
            <p:ph type="ftr" sz="quarter" idx="11"/>
          </p:nvPr>
        </p:nvSpPr>
        <p:spPr/>
        <p:txBody>
          <a:bodyPr/>
          <a:lstStyle/>
          <a:p>
            <a:r>
              <a:rPr lang="en-US" sz="1200" dirty="0">
                <a:latin typeface="Times New Roman" panose="02020603050405020304"/>
                <a:cs typeface="Times New Roman" panose="02020603050405020304"/>
              </a:rPr>
              <a:t>Road Damage Detection</a:t>
            </a:r>
            <a:endParaRPr lang="en-US" sz="1200" dirty="0">
              <a:latin typeface="Times New Roman" panose="02020603050405020304"/>
              <a:cs typeface="Times New Roman" panose="02020603050405020304"/>
            </a:endParaRPr>
          </a:p>
        </p:txBody>
      </p:sp>
      <p:sp>
        <p:nvSpPr>
          <p:cNvPr id="10" name="Date Placeholder 9"/>
          <p:cNvSpPr>
            <a:spLocks noGrp="1"/>
          </p:cNvSpPr>
          <p:nvPr>
            <p:ph type="dt" sz="half" idx="10"/>
          </p:nvPr>
        </p:nvSpPr>
        <p:spPr/>
        <p:txBody>
          <a:bodyPr/>
          <a:lstStyle/>
          <a:p>
            <a:fld id="{F07CD3FD-BE54-4400-942B-C6C15AA73DFD}" type="datetime3">
              <a:rPr lang="en-US" sz="1200" smtClean="0"/>
            </a:fld>
            <a:endParaRPr lang="en-US" sz="1200"/>
          </a:p>
        </p:txBody>
      </p:sp>
    </p:spTree>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A picture containing text, diagram, line, screenshot&#10;&#10;Description automatically generated"/>
          <p:cNvPicPr>
            <a:picLocks noGrp="1" noChangeAspect="1"/>
          </p:cNvPicPr>
          <p:nvPr>
            <p:ph sz="half" idx="4294967295"/>
          </p:nvPr>
        </p:nvPicPr>
        <p:blipFill>
          <a:blip r:embed="rId1"/>
          <a:stretch>
            <a:fillRect/>
          </a:stretch>
        </p:blipFill>
        <p:spPr>
          <a:xfrm>
            <a:off x="1274828" y="2737574"/>
            <a:ext cx="4816475" cy="3209925"/>
          </a:xfrm>
        </p:spPr>
      </p:pic>
      <p:pic>
        <p:nvPicPr>
          <p:cNvPr id="6" name="Picture 6" descr="A blue line graph on a white background&#10;&#10;Description automatically generated"/>
          <p:cNvPicPr>
            <a:picLocks noGrp="1" noChangeAspect="1"/>
          </p:cNvPicPr>
          <p:nvPr>
            <p:ph sz="half" idx="4294967295"/>
          </p:nvPr>
        </p:nvPicPr>
        <p:blipFill rotWithShape="1">
          <a:blip r:embed="rId2"/>
          <a:srcRect l="7217" r="7217"/>
          <a:stretch>
            <a:fillRect/>
          </a:stretch>
        </p:blipFill>
        <p:spPr>
          <a:xfrm>
            <a:off x="7104341" y="2735006"/>
            <a:ext cx="3899225" cy="3037992"/>
          </a:xfrm>
        </p:spPr>
      </p:pic>
      <p:sp>
        <p:nvSpPr>
          <p:cNvPr id="7" name="TextBox 6"/>
          <p:cNvSpPr txBox="1"/>
          <p:nvPr/>
        </p:nvSpPr>
        <p:spPr>
          <a:xfrm>
            <a:off x="1574008" y="6077813"/>
            <a:ext cx="27786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en-US" dirty="0">
                <a:latin typeface="Times New Roman" panose="02020603050405020304"/>
                <a:cs typeface="Times New Roman" panose="02020603050405020304"/>
              </a:rPr>
              <a:t>P curve</a:t>
            </a:r>
            <a:endParaRPr lang="en-US" dirty="0">
              <a:latin typeface="Times New Roman" panose="02020603050405020304"/>
              <a:cs typeface="Times New Roman" panose="02020603050405020304"/>
            </a:endParaRPr>
          </a:p>
        </p:txBody>
      </p:sp>
      <p:sp>
        <p:nvSpPr>
          <p:cNvPr id="8" name="TextBox 7"/>
          <p:cNvSpPr txBox="1"/>
          <p:nvPr/>
        </p:nvSpPr>
        <p:spPr>
          <a:xfrm>
            <a:off x="7154762" y="6082899"/>
            <a:ext cx="289691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en-US" dirty="0">
                <a:latin typeface="Times New Roman" panose="02020603050405020304"/>
                <a:cs typeface="Times New Roman" panose="02020603050405020304"/>
              </a:rPr>
              <a:t>R curve</a:t>
            </a:r>
            <a:endParaRPr lang="en-US" dirty="0">
              <a:latin typeface="Times New Roman" panose="02020603050405020304"/>
              <a:cs typeface="Times New Roman" panose="02020603050405020304"/>
            </a:endParaRPr>
          </a:p>
        </p:txBody>
      </p:sp>
      <p:sp>
        <p:nvSpPr>
          <p:cNvPr id="2" name="Slide Number Placeholder 1"/>
          <p:cNvSpPr>
            <a:spLocks noGrp="1"/>
          </p:cNvSpPr>
          <p:nvPr>
            <p:ph type="sldNum" sz="quarter" idx="12"/>
          </p:nvPr>
        </p:nvSpPr>
        <p:spPr/>
        <p:txBody>
          <a:bodyPr/>
          <a:lstStyle/>
          <a:p>
            <a:fld id="{A4C0CD32-A6C8-4BA5-B3DF-D8325E32CAA4}" type="slidenum">
              <a:rPr lang="en-US" sz="1200" dirty="0" smtClean="0">
                <a:latin typeface="Times New Roman" panose="02020603050405020304"/>
                <a:cs typeface="Times New Roman" panose="02020603050405020304"/>
              </a:rPr>
            </a:fld>
            <a:endParaRPr lang="en-US" sz="1200" dirty="0">
              <a:latin typeface="Times New Roman" panose="02020603050405020304"/>
              <a:cs typeface="Times New Roman" panose="02020603050405020304"/>
            </a:endParaRPr>
          </a:p>
        </p:txBody>
      </p:sp>
      <p:sp>
        <p:nvSpPr>
          <p:cNvPr id="3" name="TextBox 2"/>
          <p:cNvSpPr txBox="1"/>
          <p:nvPr/>
        </p:nvSpPr>
        <p:spPr>
          <a:xfrm>
            <a:off x="1272047" y="1308919"/>
            <a:ext cx="10046965"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just"/>
            <a:r>
              <a:rPr lang="en-US" dirty="0">
                <a:solidFill>
                  <a:srgbClr val="374151"/>
                </a:solidFill>
                <a:latin typeface="Times New Roman" panose="02020603050405020304"/>
                <a:ea typeface="+mn-lt"/>
                <a:cs typeface="+mn-lt"/>
              </a:rPr>
              <a:t>"confidence" refers to the level of certainty or probability assigned by the model to its predictions. It indicates how confident the model is in classifying an object in the image as a road damage.</a:t>
            </a:r>
            <a:endParaRPr lang="en-US">
              <a:latin typeface="Times New Roman" panose="02020603050405020304"/>
              <a:cs typeface="Times New Roman" panose="02020603050405020304"/>
            </a:endParaRPr>
          </a:p>
          <a:p>
            <a:pPr algn="just"/>
            <a:r>
              <a:rPr lang="en-US" dirty="0">
                <a:solidFill>
                  <a:srgbClr val="374151"/>
                </a:solidFill>
                <a:latin typeface="Times New Roman" panose="02020603050405020304"/>
                <a:ea typeface="+mn-lt"/>
                <a:cs typeface="+mn-lt"/>
              </a:rPr>
              <a:t>confidence scores range from 0 to 1, with higher values indicating higher confidence. A confidence score of 1 would indicate that the model is very confident in its prediction, while a score close to 0 would suggest low confidence.</a:t>
            </a:r>
            <a:endParaRPr lang="en-US">
              <a:latin typeface="Times New Roman" panose="02020603050405020304"/>
              <a:cs typeface="Times New Roman" panose="02020603050405020304"/>
            </a:endParaRPr>
          </a:p>
        </p:txBody>
      </p:sp>
      <p:sp>
        <p:nvSpPr>
          <p:cNvPr id="4" name="Footer Placeholder 3"/>
          <p:cNvSpPr>
            <a:spLocks noGrp="1"/>
          </p:cNvSpPr>
          <p:nvPr>
            <p:ph type="ftr" sz="quarter" idx="11"/>
          </p:nvPr>
        </p:nvSpPr>
        <p:spPr/>
        <p:txBody>
          <a:bodyPr/>
          <a:lstStyle/>
          <a:p>
            <a:r>
              <a:rPr lang="en-US" sz="1200" dirty="0">
                <a:latin typeface="Times New Roman" panose="02020603050405020304"/>
                <a:cs typeface="Times New Roman" panose="02020603050405020304"/>
              </a:rPr>
              <a:t>Road Damage Detection</a:t>
            </a:r>
            <a:endParaRPr lang="en-US" sz="1200" dirty="0">
              <a:latin typeface="Times New Roman" panose="02020603050405020304"/>
              <a:cs typeface="Times New Roman" panose="02020603050405020304"/>
            </a:endParaRPr>
          </a:p>
        </p:txBody>
      </p:sp>
      <p:sp>
        <p:nvSpPr>
          <p:cNvPr id="9" name="Date Placeholder 8"/>
          <p:cNvSpPr>
            <a:spLocks noGrp="1"/>
          </p:cNvSpPr>
          <p:nvPr>
            <p:ph type="dt" sz="half" idx="10"/>
          </p:nvPr>
        </p:nvSpPr>
        <p:spPr/>
        <p:txBody>
          <a:bodyPr/>
          <a:lstStyle/>
          <a:p>
            <a:fld id="{F07CD3FD-BE54-4400-942B-C6C15AA73DFD}" type="datetime3">
              <a:rPr lang="en-US" sz="1200" smtClean="0"/>
            </a:fld>
            <a:endParaRPr lang="en-US" sz="1200"/>
          </a:p>
        </p:txBody>
      </p:sp>
    </p:spTree>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cture containing text, screenshot, rectangle, diagram&#10;&#10;Description automatically generated"/>
          <p:cNvPicPr>
            <a:picLocks noChangeAspect="1"/>
          </p:cNvPicPr>
          <p:nvPr/>
        </p:nvPicPr>
        <p:blipFill>
          <a:blip r:embed="rId1"/>
          <a:stretch>
            <a:fillRect/>
          </a:stretch>
        </p:blipFill>
        <p:spPr>
          <a:xfrm>
            <a:off x="5865592" y="1167652"/>
            <a:ext cx="6000134" cy="4515464"/>
          </a:xfrm>
          <a:prstGeom prst="rect">
            <a:avLst/>
          </a:prstGeom>
        </p:spPr>
      </p:pic>
      <p:sp>
        <p:nvSpPr>
          <p:cNvPr id="3" name="TextBox 2"/>
          <p:cNvSpPr txBox="1"/>
          <p:nvPr/>
        </p:nvSpPr>
        <p:spPr>
          <a:xfrm>
            <a:off x="6602073" y="5855615"/>
            <a:ext cx="420329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en-US" dirty="0">
                <a:latin typeface="Times New Roman" panose="02020603050405020304"/>
                <a:cs typeface="Times New Roman" panose="02020603050405020304"/>
              </a:rPr>
              <a:t>Confusion matrix</a:t>
            </a:r>
            <a:endParaRPr lang="en-US" dirty="0">
              <a:latin typeface="Times New Roman" panose="02020603050405020304"/>
              <a:cs typeface="Times New Roman" panose="02020603050405020304"/>
            </a:endParaRPr>
          </a:p>
        </p:txBody>
      </p:sp>
      <p:sp>
        <p:nvSpPr>
          <p:cNvPr id="4" name="Slide Number Placeholder 3"/>
          <p:cNvSpPr>
            <a:spLocks noGrp="1"/>
          </p:cNvSpPr>
          <p:nvPr>
            <p:ph type="sldNum" sz="quarter" idx="12"/>
          </p:nvPr>
        </p:nvSpPr>
        <p:spPr/>
        <p:txBody>
          <a:bodyPr/>
          <a:lstStyle/>
          <a:p>
            <a:fld id="{A4C0CD32-A6C8-4BA5-B3DF-D8325E32CAA4}" type="slidenum">
              <a:rPr lang="en-US" sz="1200" dirty="0" smtClean="0">
                <a:latin typeface="Times New Roman" panose="02020603050405020304"/>
                <a:cs typeface="Times New Roman" panose="02020603050405020304"/>
              </a:rPr>
            </a:fld>
            <a:endParaRPr lang="en-US" sz="1200" dirty="0">
              <a:latin typeface="Times New Roman" panose="02020603050405020304"/>
              <a:cs typeface="Times New Roman" panose="02020603050405020304"/>
            </a:endParaRPr>
          </a:p>
        </p:txBody>
      </p:sp>
      <p:sp>
        <p:nvSpPr>
          <p:cNvPr id="5" name="TextBox 4"/>
          <p:cNvSpPr txBox="1"/>
          <p:nvPr/>
        </p:nvSpPr>
        <p:spPr>
          <a:xfrm>
            <a:off x="991720" y="1260662"/>
            <a:ext cx="4252632"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buChar char="•"/>
            </a:pPr>
            <a:r>
              <a:rPr lang="en-US" b="1" dirty="0">
                <a:solidFill>
                  <a:srgbClr val="374151"/>
                </a:solidFill>
                <a:latin typeface="Times New Roman" panose="02020603050405020304"/>
                <a:ea typeface="Times New Roman" panose="02020603050405020304" charset="0"/>
                <a:cs typeface="Times New Roman" panose="02020603050405020304" charset="0"/>
              </a:rPr>
              <a:t>Accuracy:</a:t>
            </a:r>
            <a:r>
              <a:rPr lang="en-US" dirty="0">
                <a:solidFill>
                  <a:srgbClr val="374151"/>
                </a:solidFill>
                <a:latin typeface="Times New Roman" panose="02020603050405020304"/>
                <a:ea typeface="Times New Roman" panose="02020603050405020304" charset="0"/>
                <a:cs typeface="Times New Roman" panose="02020603050405020304" charset="0"/>
              </a:rPr>
              <a:t> It measures the overall correctness of the model's predictions and is calculated as (TP + TN) / (TP + TN + FP + FN).</a:t>
            </a:r>
            <a:endParaRPr lang="en-US" dirty="0">
              <a:solidFill>
                <a:srgbClr val="374151"/>
              </a:solidFill>
              <a:latin typeface="Times New Roman" panose="02020603050405020304"/>
              <a:ea typeface="Times New Roman" panose="02020603050405020304" charset="0"/>
              <a:cs typeface="Times New Roman" panose="02020603050405020304" charset="0"/>
            </a:endParaRPr>
          </a:p>
          <a:p>
            <a:pPr>
              <a:buChar char="•"/>
            </a:pPr>
            <a:r>
              <a:rPr lang="en-US" b="1" dirty="0">
                <a:solidFill>
                  <a:srgbClr val="374151"/>
                </a:solidFill>
                <a:latin typeface="Times New Roman" panose="02020603050405020304"/>
                <a:ea typeface="Times New Roman" panose="02020603050405020304" charset="0"/>
                <a:cs typeface="Times New Roman" panose="02020603050405020304" charset="0"/>
              </a:rPr>
              <a:t>Precision:</a:t>
            </a:r>
            <a:r>
              <a:rPr lang="en-US" dirty="0">
                <a:solidFill>
                  <a:srgbClr val="374151"/>
                </a:solidFill>
                <a:latin typeface="Times New Roman" panose="02020603050405020304"/>
                <a:ea typeface="Times New Roman" panose="02020603050405020304" charset="0"/>
                <a:cs typeface="Times New Roman" panose="02020603050405020304" charset="0"/>
              </a:rPr>
              <a:t> It measures the proportion of correctly predicted road damages out of all predicted road damages and is calculated as TP / (TP + FP).</a:t>
            </a:r>
            <a:endParaRPr lang="en-US" dirty="0">
              <a:solidFill>
                <a:srgbClr val="374151"/>
              </a:solidFill>
              <a:latin typeface="Times New Roman" panose="02020603050405020304"/>
              <a:ea typeface="Times New Roman" panose="02020603050405020304" charset="0"/>
              <a:cs typeface="Times New Roman" panose="02020603050405020304" charset="0"/>
            </a:endParaRPr>
          </a:p>
          <a:p>
            <a:pPr>
              <a:buChar char="•"/>
            </a:pPr>
            <a:r>
              <a:rPr lang="en-US" b="1" dirty="0">
                <a:solidFill>
                  <a:srgbClr val="374151"/>
                </a:solidFill>
                <a:latin typeface="Times New Roman" panose="02020603050405020304"/>
                <a:ea typeface="Times New Roman" panose="02020603050405020304" charset="0"/>
                <a:cs typeface="Times New Roman" panose="02020603050405020304" charset="0"/>
              </a:rPr>
              <a:t>Recall (Sensitivity or True Positive Rate):</a:t>
            </a:r>
            <a:r>
              <a:rPr lang="en-US" dirty="0">
                <a:solidFill>
                  <a:srgbClr val="374151"/>
                </a:solidFill>
                <a:latin typeface="Times New Roman" panose="02020603050405020304"/>
                <a:ea typeface="Times New Roman" panose="02020603050405020304" charset="0"/>
                <a:cs typeface="Times New Roman" panose="02020603050405020304" charset="0"/>
              </a:rPr>
              <a:t> It measures the proportion of correctly predicted road damages out of all actual road damages and is calculated as TP / (TP + FN).</a:t>
            </a:r>
            <a:endParaRPr lang="en-US" dirty="0">
              <a:solidFill>
                <a:srgbClr val="374151"/>
              </a:solidFill>
              <a:latin typeface="Times New Roman" panose="02020603050405020304"/>
              <a:ea typeface="Times New Roman" panose="02020603050405020304" charset="0"/>
              <a:cs typeface="Times New Roman" panose="02020603050405020304" charset="0"/>
            </a:endParaRPr>
          </a:p>
          <a:p>
            <a:pPr>
              <a:buChar char="•"/>
            </a:pPr>
            <a:r>
              <a:rPr lang="en-US" b="1" dirty="0">
                <a:solidFill>
                  <a:srgbClr val="374151"/>
                </a:solidFill>
                <a:latin typeface="Times New Roman" panose="02020603050405020304"/>
                <a:ea typeface="Times New Roman" panose="02020603050405020304" charset="0"/>
                <a:cs typeface="Times New Roman" panose="02020603050405020304" charset="0"/>
              </a:rPr>
              <a:t>Specificity (True Negative Rate): </a:t>
            </a:r>
            <a:r>
              <a:rPr lang="en-US" dirty="0">
                <a:solidFill>
                  <a:srgbClr val="374151"/>
                </a:solidFill>
                <a:latin typeface="Times New Roman" panose="02020603050405020304"/>
                <a:ea typeface="Times New Roman" panose="02020603050405020304" charset="0"/>
                <a:cs typeface="Times New Roman" panose="02020603050405020304" charset="0"/>
              </a:rPr>
              <a:t>It measures the proportion of correctly predicted non-road damages out of all actual non-road damages and is calculated as TN / (TN + FP).</a:t>
            </a:r>
            <a:endParaRPr lang="en-US" dirty="0">
              <a:latin typeface="Times New Roman" panose="02020603050405020304"/>
            </a:endParaRPr>
          </a:p>
        </p:txBody>
      </p:sp>
      <p:sp>
        <p:nvSpPr>
          <p:cNvPr id="6" name="Footer Placeholder 5"/>
          <p:cNvSpPr>
            <a:spLocks noGrp="1"/>
          </p:cNvSpPr>
          <p:nvPr>
            <p:ph type="ftr" sz="quarter" idx="11"/>
          </p:nvPr>
        </p:nvSpPr>
        <p:spPr/>
        <p:txBody>
          <a:bodyPr/>
          <a:lstStyle/>
          <a:p>
            <a:r>
              <a:rPr lang="en-US" sz="1200" dirty="0">
                <a:latin typeface="Times New Roman" panose="02020603050405020304"/>
                <a:cs typeface="Times New Roman" panose="02020603050405020304"/>
              </a:rPr>
              <a:t>Road Damage Detection</a:t>
            </a:r>
            <a:endParaRPr lang="en-US" sz="1200" dirty="0">
              <a:latin typeface="Times New Roman" panose="02020603050405020304"/>
              <a:cs typeface="Times New Roman" panose="02020603050405020304"/>
            </a:endParaRPr>
          </a:p>
        </p:txBody>
      </p:sp>
      <p:sp>
        <p:nvSpPr>
          <p:cNvPr id="7" name="Date Placeholder 6"/>
          <p:cNvSpPr>
            <a:spLocks noGrp="1"/>
          </p:cNvSpPr>
          <p:nvPr>
            <p:ph type="dt" sz="half" idx="10"/>
          </p:nvPr>
        </p:nvSpPr>
        <p:spPr/>
        <p:txBody>
          <a:bodyPr/>
          <a:lstStyle/>
          <a:p>
            <a:fld id="{F07CD3FD-BE54-4400-942B-C6C15AA73DFD}" type="datetime3">
              <a:rPr lang="en-US" sz="1200" smtClean="0"/>
            </a:fld>
            <a:endParaRPr lang="en-US" sz="1200"/>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371600"/>
            <a:ext cx="10363200" cy="735965"/>
          </a:xfrm>
        </p:spPr>
        <p:txBody>
          <a:bodyPr>
            <a:normAutofit/>
          </a:bodyPr>
          <a:lstStyle/>
          <a:p>
            <a:r>
              <a:rPr lang="en-US" b="1"/>
              <a:t>CONTENT</a:t>
            </a:r>
            <a:endParaRPr lang="en-US" b="1"/>
          </a:p>
        </p:txBody>
      </p:sp>
      <p:sp>
        <p:nvSpPr>
          <p:cNvPr id="3" name="Content Placeholder 2"/>
          <p:cNvSpPr>
            <a:spLocks noGrp="1"/>
          </p:cNvSpPr>
          <p:nvPr>
            <p:ph sz="half" idx="1"/>
          </p:nvPr>
        </p:nvSpPr>
        <p:spPr>
          <a:xfrm>
            <a:off x="914400" y="2258060"/>
            <a:ext cx="5105400" cy="3801745"/>
          </a:xfrm>
        </p:spPr>
        <p:txBody>
          <a:bodyPr>
            <a:normAutofit lnSpcReduction="20000"/>
          </a:bodyPr>
          <a:lstStyle/>
          <a:p>
            <a:r>
              <a:rPr lang="en-US"/>
              <a:t>Abstract</a:t>
            </a:r>
            <a:endParaRPr lang="en-US"/>
          </a:p>
          <a:p>
            <a:r>
              <a:rPr lang="en-US"/>
              <a:t>Introduction</a:t>
            </a:r>
            <a:endParaRPr lang="en-US"/>
          </a:p>
          <a:p>
            <a:r>
              <a:rPr lang="en-US"/>
              <a:t>Necessity</a:t>
            </a:r>
            <a:endParaRPr lang="en-US"/>
          </a:p>
          <a:p>
            <a:r>
              <a:rPr lang="en-US"/>
              <a:t>Understanding The Problem</a:t>
            </a:r>
            <a:endParaRPr lang="en-US"/>
          </a:p>
          <a:p>
            <a:r>
              <a:rPr lang="en-US"/>
              <a:t>Object Detecion</a:t>
            </a:r>
            <a:endParaRPr lang="en-US"/>
          </a:p>
          <a:p>
            <a:r>
              <a:rPr lang="en-US"/>
              <a:t>What is YOLO?</a:t>
            </a:r>
            <a:endParaRPr lang="en-US"/>
          </a:p>
          <a:p>
            <a:r>
              <a:rPr lang="en-US"/>
              <a:t>What’s new with YOLO V7?</a:t>
            </a:r>
            <a:endParaRPr lang="en-US"/>
          </a:p>
          <a:p>
            <a:r>
              <a:rPr lang="en-US">
                <a:sym typeface="+mn-ea"/>
              </a:rPr>
              <a:t>Limitations of YOLO V7</a:t>
            </a:r>
            <a:endParaRPr lang="en-US"/>
          </a:p>
          <a:p>
            <a:endParaRPr lang="en-US"/>
          </a:p>
          <a:p>
            <a:endParaRPr lang="en-US"/>
          </a:p>
        </p:txBody>
      </p:sp>
      <p:sp>
        <p:nvSpPr>
          <p:cNvPr id="10" name="Content Placeholder 9"/>
          <p:cNvSpPr>
            <a:spLocks noGrp="1"/>
          </p:cNvSpPr>
          <p:nvPr>
            <p:ph sz="half" idx="2"/>
          </p:nvPr>
        </p:nvSpPr>
        <p:spPr>
          <a:xfrm>
            <a:off x="6172200" y="2258060"/>
            <a:ext cx="5105400" cy="3801745"/>
          </a:xfrm>
        </p:spPr>
        <p:txBody>
          <a:bodyPr>
            <a:normAutofit lnSpcReduction="10000"/>
          </a:bodyPr>
          <a:lstStyle/>
          <a:p>
            <a:r>
              <a:rPr lang="en-US">
                <a:sym typeface="+mn-ea"/>
              </a:rPr>
              <a:t>Custom Training with YOLOv7</a:t>
            </a:r>
            <a:endParaRPr lang="en-US"/>
          </a:p>
          <a:p>
            <a:r>
              <a:rPr lang="en-US">
                <a:sym typeface="+mn-ea"/>
              </a:rPr>
              <a:t>Assemble Our Dataset</a:t>
            </a:r>
            <a:endParaRPr lang="en-US"/>
          </a:p>
          <a:p>
            <a:r>
              <a:rPr lang="en-US">
                <a:sym typeface="+mn-ea"/>
              </a:rPr>
              <a:t>Training Custom pretrained YOLOv7 model</a:t>
            </a:r>
            <a:endParaRPr lang="en-US"/>
          </a:p>
          <a:p>
            <a:r>
              <a:rPr lang="en-US">
                <a:sym typeface="+mn-ea"/>
              </a:rPr>
              <a:t>Project Methodology</a:t>
            </a:r>
            <a:endParaRPr lang="en-US"/>
          </a:p>
          <a:p>
            <a:r>
              <a:rPr lang="en-US">
                <a:sym typeface="+mn-ea"/>
              </a:rPr>
              <a:t>Flow chart of system</a:t>
            </a:r>
            <a:endParaRPr lang="en-US"/>
          </a:p>
          <a:p>
            <a:r>
              <a:rPr lang="en-US">
                <a:sym typeface="+mn-ea"/>
              </a:rPr>
              <a:t>Architecture of the Model</a:t>
            </a:r>
            <a:endParaRPr lang="en-US"/>
          </a:p>
          <a:p>
            <a:r>
              <a:rPr lang="en-US">
                <a:sym typeface="+mn-ea"/>
              </a:rPr>
              <a:t>Results</a:t>
            </a:r>
            <a:endParaRPr lang="en-US"/>
          </a:p>
          <a:p>
            <a:pPr marL="0" indent="0">
              <a:buNone/>
            </a:pPr>
            <a:endParaRPr lang="en-US"/>
          </a:p>
        </p:txBody>
      </p:sp>
      <p:sp>
        <p:nvSpPr>
          <p:cNvPr id="4" name="Date Placeholder 3"/>
          <p:cNvSpPr>
            <a:spLocks noGrp="1"/>
          </p:cNvSpPr>
          <p:nvPr>
            <p:ph type="dt" sz="half" idx="10"/>
          </p:nvPr>
        </p:nvSpPr>
        <p:spPr/>
        <p:txBody>
          <a:bodyPr/>
          <a:lstStyle/>
          <a:p>
            <a:fld id="{F07CD3FD-BE54-4400-942B-C6C15AA73DFD}" type="datetime3">
              <a:rPr lang="en-US" smtClean="0"/>
            </a:fld>
            <a:endParaRPr lang="en-US"/>
          </a:p>
        </p:txBody>
      </p:sp>
      <p:sp>
        <p:nvSpPr>
          <p:cNvPr id="5" name="Footer Placeholder 4"/>
          <p:cNvSpPr>
            <a:spLocks noGrp="1"/>
          </p:cNvSpPr>
          <p:nvPr>
            <p:ph type="ftr" sz="quarter" idx="11"/>
          </p:nvPr>
        </p:nvSpPr>
        <p:spPr/>
        <p:txBody>
          <a:bodyPr/>
          <a:lstStyle/>
          <a:p>
            <a:r>
              <a:rPr lang="en-US"/>
              <a:t>Road Damage Detection</a:t>
            </a:r>
            <a:endParaRPr lang="en-US"/>
          </a:p>
        </p:txBody>
      </p:sp>
      <p:sp>
        <p:nvSpPr>
          <p:cNvPr id="6" name="Slide Number Placeholder 5"/>
          <p:cNvSpPr>
            <a:spLocks noGrp="1"/>
          </p:cNvSpPr>
          <p:nvPr>
            <p:ph type="sldNum" sz="quarter" idx="12"/>
          </p:nvPr>
        </p:nvSpPr>
        <p:spPr/>
        <p:txBody>
          <a:bodyPr/>
          <a:lstStyle/>
          <a:p>
            <a:fld id="{A4C0CD32-A6C8-4BA5-B3DF-D8325E32CAA4}" type="slidenum">
              <a:rPr lang="en-US" smtClean="0"/>
            </a:fld>
            <a:endParaRPr lang="en-US"/>
          </a:p>
        </p:txBody>
      </p: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cture containing text, diagram, handwriting, line&#10;&#10;Description automatically generated"/>
          <p:cNvPicPr>
            <a:picLocks noChangeAspect="1"/>
          </p:cNvPicPr>
          <p:nvPr/>
        </p:nvPicPr>
        <p:blipFill>
          <a:blip r:embed="rId1"/>
          <a:stretch>
            <a:fillRect/>
          </a:stretch>
        </p:blipFill>
        <p:spPr>
          <a:xfrm>
            <a:off x="1715802" y="1198596"/>
            <a:ext cx="8900650" cy="4468760"/>
          </a:xfrm>
          <a:prstGeom prst="rect">
            <a:avLst/>
          </a:prstGeom>
        </p:spPr>
      </p:pic>
      <p:sp>
        <p:nvSpPr>
          <p:cNvPr id="3" name="Slide Number Placeholder 2"/>
          <p:cNvSpPr>
            <a:spLocks noGrp="1"/>
          </p:cNvSpPr>
          <p:nvPr>
            <p:ph type="sldNum" sz="quarter" idx="12"/>
          </p:nvPr>
        </p:nvSpPr>
        <p:spPr/>
        <p:txBody>
          <a:bodyPr/>
          <a:lstStyle/>
          <a:p>
            <a:fld id="{A4C0CD32-A6C8-4BA5-B3DF-D8325E32CAA4}" type="slidenum">
              <a:rPr lang="en-US" sz="1200" dirty="0" smtClean="0">
                <a:latin typeface="Times New Roman" panose="02020603050405020304"/>
                <a:cs typeface="Times New Roman" panose="02020603050405020304"/>
              </a:rPr>
            </a:fld>
            <a:endParaRPr lang="en-US" sz="1200" dirty="0">
              <a:latin typeface="Times New Roman" panose="02020603050405020304"/>
              <a:cs typeface="Times New Roman" panose="02020603050405020304"/>
            </a:endParaRPr>
          </a:p>
        </p:txBody>
      </p:sp>
      <p:sp>
        <p:nvSpPr>
          <p:cNvPr id="4" name="Footer Placeholder 3"/>
          <p:cNvSpPr>
            <a:spLocks noGrp="1"/>
          </p:cNvSpPr>
          <p:nvPr>
            <p:ph type="ftr" sz="quarter" idx="11"/>
          </p:nvPr>
        </p:nvSpPr>
        <p:spPr/>
        <p:txBody>
          <a:bodyPr/>
          <a:lstStyle/>
          <a:p>
            <a:r>
              <a:rPr lang="en-US" sz="1200" dirty="0">
                <a:latin typeface="Times New Roman" panose="02020603050405020304"/>
                <a:cs typeface="Times New Roman" panose="02020603050405020304"/>
              </a:rPr>
              <a:t>Road Damage Detection</a:t>
            </a:r>
            <a:endParaRPr lang="en-US" sz="1200" dirty="0">
              <a:latin typeface="Times New Roman" panose="02020603050405020304"/>
              <a:cs typeface="Times New Roman" panose="02020603050405020304"/>
            </a:endParaRPr>
          </a:p>
        </p:txBody>
      </p:sp>
      <p:sp>
        <p:nvSpPr>
          <p:cNvPr id="5" name="Date Placeholder 4"/>
          <p:cNvSpPr>
            <a:spLocks noGrp="1"/>
          </p:cNvSpPr>
          <p:nvPr>
            <p:ph type="dt" sz="half" idx="10"/>
          </p:nvPr>
        </p:nvSpPr>
        <p:spPr/>
        <p:txBody>
          <a:bodyPr/>
          <a:lstStyle/>
          <a:p>
            <a:fld id="{F07CD3FD-BE54-4400-942B-C6C15AA73DFD}" type="datetime3">
              <a:rPr lang="en-US" sz="1200" smtClean="0"/>
            </a:fld>
            <a:endParaRPr lang="en-US" sz="1200"/>
          </a:p>
        </p:txBody>
      </p:sp>
    </p:spTree>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64225" y="1364226"/>
            <a:ext cx="274688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r>
              <a:rPr lang="en-US" sz="2800" dirty="0">
                <a:latin typeface="Times New Roman" panose="02020603050405020304"/>
                <a:cs typeface="Times New Roman" panose="02020603050405020304"/>
              </a:rPr>
              <a:t>Input:</a:t>
            </a:r>
            <a:endParaRPr lang="en-US" sz="2800" dirty="0">
              <a:latin typeface="Times New Roman" panose="02020603050405020304"/>
              <a:cs typeface="Times New Roman" panose="02020603050405020304"/>
            </a:endParaRPr>
          </a:p>
        </p:txBody>
      </p:sp>
      <p:sp>
        <p:nvSpPr>
          <p:cNvPr id="3" name="TextBox 2"/>
          <p:cNvSpPr txBox="1"/>
          <p:nvPr/>
        </p:nvSpPr>
        <p:spPr>
          <a:xfrm>
            <a:off x="7116096" y="1364225"/>
            <a:ext cx="293124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r>
              <a:rPr lang="en-US" sz="2800" dirty="0">
                <a:latin typeface="Times New Roman" panose="02020603050405020304"/>
                <a:cs typeface="Times New Roman" panose="02020603050405020304"/>
              </a:rPr>
              <a:t>Output:</a:t>
            </a:r>
            <a:endParaRPr lang="en-US" sz="2800" dirty="0">
              <a:latin typeface="Times New Roman" panose="02020603050405020304"/>
              <a:cs typeface="Times New Roman" panose="02020603050405020304"/>
            </a:endParaRPr>
          </a:p>
        </p:txBody>
      </p:sp>
      <p:pic>
        <p:nvPicPr>
          <p:cNvPr id="4" name="Picture 4" descr="A picture containing ground, outdoor, road, hole&#10;&#10;Description automatically generated"/>
          <p:cNvPicPr>
            <a:picLocks noChangeAspect="1"/>
          </p:cNvPicPr>
          <p:nvPr/>
        </p:nvPicPr>
        <p:blipFill>
          <a:blip r:embed="rId1"/>
          <a:stretch>
            <a:fillRect/>
          </a:stretch>
        </p:blipFill>
        <p:spPr>
          <a:xfrm>
            <a:off x="1356852" y="2057400"/>
            <a:ext cx="4156587" cy="4156587"/>
          </a:xfrm>
          <a:prstGeom prst="rect">
            <a:avLst/>
          </a:prstGeom>
        </p:spPr>
      </p:pic>
      <p:pic>
        <p:nvPicPr>
          <p:cNvPr id="5" name="Picture 5" descr="A picture containing text, map, screenshot&#10;&#10;Description automatically generated"/>
          <p:cNvPicPr>
            <a:picLocks noChangeAspect="1"/>
          </p:cNvPicPr>
          <p:nvPr/>
        </p:nvPicPr>
        <p:blipFill>
          <a:blip r:embed="rId2"/>
          <a:stretch>
            <a:fillRect/>
          </a:stretch>
        </p:blipFill>
        <p:spPr>
          <a:xfrm>
            <a:off x="6776884" y="2057400"/>
            <a:ext cx="4156587" cy="4156587"/>
          </a:xfrm>
          <a:prstGeom prst="rect">
            <a:avLst/>
          </a:prstGeom>
        </p:spPr>
      </p:pic>
      <p:sp>
        <p:nvSpPr>
          <p:cNvPr id="6" name="Slide Number Placeholder 5"/>
          <p:cNvSpPr>
            <a:spLocks noGrp="1"/>
          </p:cNvSpPr>
          <p:nvPr>
            <p:ph type="sldNum" sz="quarter" idx="12"/>
          </p:nvPr>
        </p:nvSpPr>
        <p:spPr/>
        <p:txBody>
          <a:bodyPr/>
          <a:lstStyle/>
          <a:p>
            <a:fld id="{A4C0CD32-A6C8-4BA5-B3DF-D8325E32CAA4}" type="slidenum">
              <a:rPr lang="en-US" sz="1200" dirty="0" smtClean="0">
                <a:latin typeface="Times New Roman" panose="02020603050405020304"/>
                <a:cs typeface="Times New Roman" panose="02020603050405020304"/>
              </a:rPr>
            </a:fld>
            <a:endParaRPr lang="en-US" sz="1200" dirty="0">
              <a:latin typeface="Times New Roman" panose="02020603050405020304"/>
              <a:cs typeface="Times New Roman" panose="02020603050405020304"/>
            </a:endParaRPr>
          </a:p>
        </p:txBody>
      </p:sp>
      <p:sp>
        <p:nvSpPr>
          <p:cNvPr id="7" name="Footer Placeholder 6"/>
          <p:cNvSpPr>
            <a:spLocks noGrp="1"/>
          </p:cNvSpPr>
          <p:nvPr>
            <p:ph type="ftr" sz="quarter" idx="11"/>
          </p:nvPr>
        </p:nvSpPr>
        <p:spPr/>
        <p:txBody>
          <a:bodyPr/>
          <a:lstStyle/>
          <a:p>
            <a:r>
              <a:rPr lang="en-US" sz="1200" dirty="0">
                <a:latin typeface="Times New Roman" panose="02020603050405020304"/>
                <a:cs typeface="Times New Roman" panose="02020603050405020304"/>
              </a:rPr>
              <a:t>Road Damage Detection</a:t>
            </a:r>
            <a:endParaRPr lang="en-US" sz="1200" dirty="0">
              <a:latin typeface="Times New Roman" panose="02020603050405020304"/>
              <a:cs typeface="Times New Roman" panose="02020603050405020304"/>
            </a:endParaRPr>
          </a:p>
        </p:txBody>
      </p:sp>
      <p:sp>
        <p:nvSpPr>
          <p:cNvPr id="8" name="Date Placeholder 7"/>
          <p:cNvSpPr>
            <a:spLocks noGrp="1"/>
          </p:cNvSpPr>
          <p:nvPr>
            <p:ph type="dt" sz="half" idx="10"/>
          </p:nvPr>
        </p:nvSpPr>
        <p:spPr/>
        <p:txBody>
          <a:bodyPr/>
          <a:lstStyle/>
          <a:p>
            <a:fld id="{F07CD3FD-BE54-4400-942B-C6C15AA73DFD}" type="datetime3">
              <a:rPr lang="en-US" sz="1200" smtClean="0"/>
            </a:fld>
            <a:endParaRPr lang="en-US" sz="1200"/>
          </a:p>
        </p:txBody>
      </p:sp>
    </p:spTree>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399" y="1403881"/>
            <a:ext cx="10363200" cy="4537948"/>
          </a:xfrm>
        </p:spPr>
        <p:txBody>
          <a:bodyPr vert="horz" lIns="91440" tIns="45720" rIns="91440" bIns="45720" rtlCol="0" anchor="ctr">
            <a:normAutofit/>
          </a:bodyPr>
          <a:lstStyle/>
          <a:p>
            <a:pPr marL="0" indent="0" algn="ctr">
              <a:buNone/>
            </a:pPr>
            <a:r>
              <a:rPr lang="en-US" sz="4800" b="1" dirty="0">
                <a:latin typeface="Times New Roman" panose="02020603050405020304"/>
                <a:cs typeface="Times New Roman" panose="02020603050405020304"/>
              </a:rPr>
              <a:t>Thank you</a:t>
            </a:r>
            <a:endParaRPr lang="en-US" b="1" dirty="0">
              <a:latin typeface="Times New Roman" panose="02020603050405020304"/>
              <a:cs typeface="Times New Roman" panose="02020603050405020304"/>
            </a:endParaRPr>
          </a:p>
        </p:txBody>
      </p:sp>
      <p:sp>
        <p:nvSpPr>
          <p:cNvPr id="2" name="Slide Number Placeholder 1"/>
          <p:cNvSpPr>
            <a:spLocks noGrp="1"/>
          </p:cNvSpPr>
          <p:nvPr>
            <p:ph type="sldNum" sz="quarter" idx="12"/>
          </p:nvPr>
        </p:nvSpPr>
        <p:spPr/>
        <p:txBody>
          <a:bodyPr/>
          <a:lstStyle/>
          <a:p>
            <a:fld id="{A4C0CD32-A6C8-4BA5-B3DF-D8325E32CAA4}" type="slidenum">
              <a:rPr lang="en-US" sz="1200" dirty="0" smtClean="0">
                <a:latin typeface="Times New Roman" panose="02020603050405020304"/>
                <a:cs typeface="Times New Roman" panose="02020603050405020304"/>
              </a:rPr>
            </a:fld>
            <a:endParaRPr lang="en-US" sz="1200" dirty="0">
              <a:latin typeface="Times New Roman" panose="02020603050405020304"/>
              <a:cs typeface="Times New Roman" panose="02020603050405020304"/>
            </a:endParaRPr>
          </a:p>
        </p:txBody>
      </p:sp>
      <p:sp>
        <p:nvSpPr>
          <p:cNvPr id="4" name="Footer Placeholder 3"/>
          <p:cNvSpPr>
            <a:spLocks noGrp="1"/>
          </p:cNvSpPr>
          <p:nvPr>
            <p:ph type="ftr" sz="quarter" idx="11"/>
          </p:nvPr>
        </p:nvSpPr>
        <p:spPr/>
        <p:txBody>
          <a:bodyPr/>
          <a:lstStyle/>
          <a:p>
            <a:r>
              <a:rPr lang="en-US" sz="1200" dirty="0">
                <a:latin typeface="Times New Roman" panose="02020603050405020304"/>
                <a:cs typeface="Times New Roman" panose="02020603050405020304"/>
              </a:rPr>
              <a:t>Road Damage Detection</a:t>
            </a:r>
            <a:endParaRPr lang="en-US" sz="1200" dirty="0">
              <a:latin typeface="Times New Roman" panose="02020603050405020304"/>
              <a:cs typeface="Times New Roman" panose="02020603050405020304"/>
            </a:endParaRPr>
          </a:p>
        </p:txBody>
      </p:sp>
      <p:sp>
        <p:nvSpPr>
          <p:cNvPr id="5" name="Date Placeholder 4"/>
          <p:cNvSpPr>
            <a:spLocks noGrp="1"/>
          </p:cNvSpPr>
          <p:nvPr>
            <p:ph type="dt" sz="half" idx="10"/>
          </p:nvPr>
        </p:nvSpPr>
        <p:spPr/>
        <p:txBody>
          <a:bodyPr/>
          <a:lstStyle/>
          <a:p>
            <a:fld id="{F07CD3FD-BE54-4400-942B-C6C15AA73DFD}" type="datetime3">
              <a:rPr lang="en-US" sz="1200" smtClean="0"/>
            </a:fld>
            <a:endParaRPr lang="en-US" sz="1200"/>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5"/>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53979" y="967873"/>
            <a:ext cx="3818626" cy="741888"/>
          </a:xfrm>
        </p:spPr>
        <p:txBody>
          <a:bodyPr vert="horz" lIns="91440" tIns="45720" rIns="91440" bIns="45720" rtlCol="0" anchor="b">
            <a:normAutofit/>
          </a:bodyPr>
          <a:lstStyle/>
          <a:p>
            <a:r>
              <a:rPr lang="en-US" b="1">
                <a:latin typeface="Times New Roman" panose="02020603050405020304"/>
                <a:cs typeface="Times New Roman" panose="02020603050405020304"/>
              </a:rPr>
              <a:t>ABSTRACT</a:t>
            </a:r>
            <a:endParaRPr lang="en-US" b="1">
              <a:latin typeface="Times New Roman" panose="02020603050405020304"/>
              <a:cs typeface="Times New Roman" panose="02020603050405020304"/>
            </a:endParaRPr>
          </a:p>
        </p:txBody>
      </p:sp>
      <p:cxnSp>
        <p:nvCxnSpPr>
          <p:cNvPr id="21" name="Straight Connector 17"/>
          <p:cNvCxnSpPr>
            <a:cxnSpLocks noGrp="1" noRot="1" noChangeAspect="1" noMove="1" noResize="1" noEditPoints="1" noAdjustHandles="1" noChangeArrowheads="1" noChangeShapeType="1"/>
          </p:cNvCxnSpPr>
          <p:nvPr/>
        </p:nvCxnSpPr>
        <p:spPr>
          <a:xfrm>
            <a:off x="990600" y="583125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7" name="Slide Number Placeholder 26"/>
          <p:cNvSpPr>
            <a:spLocks noGrp="1"/>
          </p:cNvSpPr>
          <p:nvPr>
            <p:ph type="sldNum" sz="quarter" idx="12"/>
          </p:nvPr>
        </p:nvSpPr>
        <p:spPr/>
        <p:txBody>
          <a:bodyPr/>
          <a:lstStyle/>
          <a:p>
            <a:fld id="{A4C0CD32-A6C8-4BA5-B3DF-D8325E32CAA4}" type="slidenum">
              <a:rPr lang="en-US" sz="1200" dirty="0" smtClean="0">
                <a:latin typeface="Times New Roman" panose="02020603050405020304"/>
                <a:cs typeface="Times New Roman" panose="02020603050405020304"/>
              </a:rPr>
            </a:fld>
            <a:endParaRPr lang="en-US" sz="1200" dirty="0">
              <a:latin typeface="Times New Roman" panose="02020603050405020304"/>
              <a:cs typeface="Times New Roman" panose="02020603050405020304"/>
            </a:endParaRPr>
          </a:p>
        </p:txBody>
      </p:sp>
      <p:sp>
        <p:nvSpPr>
          <p:cNvPr id="37" name="Footer Placeholder 36"/>
          <p:cNvSpPr>
            <a:spLocks noGrp="1"/>
          </p:cNvSpPr>
          <p:nvPr>
            <p:ph type="ftr" sz="quarter" idx="11"/>
          </p:nvPr>
        </p:nvSpPr>
        <p:spPr/>
        <p:txBody>
          <a:bodyPr/>
          <a:lstStyle/>
          <a:p>
            <a:r>
              <a:rPr lang="en-US" sz="1200" dirty="0">
                <a:latin typeface="Times New Roman" panose="02020603050405020304"/>
                <a:cs typeface="Times New Roman" panose="02020603050405020304"/>
              </a:rPr>
              <a:t>Road Damage Detection</a:t>
            </a:r>
            <a:endParaRPr lang="en-US" sz="1200" dirty="0">
              <a:latin typeface="Times New Roman" panose="02020603050405020304"/>
              <a:cs typeface="Times New Roman" panose="02020603050405020304"/>
            </a:endParaRPr>
          </a:p>
        </p:txBody>
      </p:sp>
      <p:sp>
        <p:nvSpPr>
          <p:cNvPr id="3" name="Date Placeholder 2"/>
          <p:cNvSpPr>
            <a:spLocks noGrp="1"/>
          </p:cNvSpPr>
          <p:nvPr>
            <p:ph type="dt" sz="half" idx="10"/>
          </p:nvPr>
        </p:nvSpPr>
        <p:spPr/>
        <p:txBody>
          <a:bodyPr/>
          <a:lstStyle/>
          <a:p>
            <a:fld id="{F07CD3FD-BE54-4400-942B-C6C15AA73DFD}" type="datetime3">
              <a:rPr lang="en-US" sz="1200" smtClean="0"/>
            </a:fld>
            <a:endParaRPr lang="en-US" sz="1200"/>
          </a:p>
        </p:txBody>
      </p:sp>
      <p:sp>
        <p:nvSpPr>
          <p:cNvPr id="11" name="Content Placeholder 10"/>
          <p:cNvSpPr>
            <a:spLocks noGrp="1"/>
          </p:cNvSpPr>
          <p:nvPr>
            <p:ph idx="1"/>
          </p:nvPr>
        </p:nvSpPr>
        <p:spPr>
          <a:xfrm>
            <a:off x="753745" y="1859915"/>
            <a:ext cx="10777855" cy="3710305"/>
          </a:xfrm>
        </p:spPr>
        <p:txBody>
          <a:bodyPr vert="horz" lIns="91440" tIns="45720" rIns="91440" bIns="45720" rtlCol="0" anchor="t">
            <a:noAutofit/>
          </a:bodyPr>
          <a:lstStyle/>
          <a:p>
            <a:pPr algn="just">
              <a:buNone/>
            </a:pPr>
            <a:r>
              <a:rPr lang="en-US" sz="1300" dirty="0">
                <a:latin typeface="Times New Roman" panose="02020603050405020304"/>
                <a:cs typeface="Times New Roman" panose="02020603050405020304"/>
              </a:rPr>
              <a:t> </a:t>
            </a:r>
            <a:r>
              <a:rPr lang="en-US" sz="1900" dirty="0">
                <a:latin typeface="Times New Roman" panose="02020603050405020304"/>
                <a:cs typeface="Times New Roman" panose="02020603050405020304"/>
              </a:rPr>
              <a:t>  The goal of our project is to design a pothole detection system which assists the driver in avoiding potholes on the roads, by giving him prior warnings. Due to weather conditions , improper construction and overloading of vehicles the roads are getting damaged. The scope of the project lies , where the irregularity of the road affects public people. This can be used in 4 wheelers, especially for ambulance drivers so that they could save many lives in time.Road damage poses significant safety risks and maintenance costs to transportation systems worldwide. Timely and accurate detection of road defects is crucial for effective infrastructure management and ensuring the safety of road users. In recent years, deep learning techniques have shown promising results in computer vision tasks, including object detection, making them suitable for road damage detection. This paper presents a novel approach for road damage detection using YOLOv7, an advanced version of the popular You Only Look Once (YOLO) object detection framework.</a:t>
            </a:r>
            <a:endParaRPr lang="en-US" sz="1900" dirty="0">
              <a:latin typeface="Times New Roman" panose="02020603050405020304"/>
              <a:cs typeface="Times New Roman" panose="02020603050405020304"/>
            </a:endParaRPr>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p:cNvSpPr>
            <a:spLocks noGrp="1" noRot="1" noChangeAspect="1" noMove="1" noResize="1" noEditPoints="1" noAdjustHandles="1" noChangeArrowheads="1" noChangeShapeType="1" noTextEdit="1"/>
          </p:cNvSpPr>
          <p:nvPr/>
        </p:nvSpPr>
        <p:spPr>
          <a:xfrm>
            <a:off x="0" y="-10795"/>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charset="0"/>
              <a:cs typeface="Times New Roman" panose="02020603050405020304" charset="0"/>
            </a:endParaRPr>
          </a:p>
        </p:txBody>
      </p:sp>
      <p:sp>
        <p:nvSpPr>
          <p:cNvPr id="2" name="Title 1"/>
          <p:cNvSpPr>
            <a:spLocks noGrp="1"/>
          </p:cNvSpPr>
          <p:nvPr>
            <p:ph type="title"/>
          </p:nvPr>
        </p:nvSpPr>
        <p:spPr>
          <a:xfrm>
            <a:off x="914400" y="570750"/>
            <a:ext cx="10409208" cy="1387934"/>
          </a:xfrm>
        </p:spPr>
        <p:txBody>
          <a:bodyPr vert="horz" lIns="91440" tIns="45720" rIns="91440" bIns="45720" rtlCol="0" anchor="b">
            <a:normAutofit/>
          </a:bodyPr>
          <a:lstStyle/>
          <a:p>
            <a:r>
              <a:rPr lang="en-US" b="1">
                <a:latin typeface="Times New Roman" panose="02020603050405020304" charset="0"/>
                <a:cs typeface="Times New Roman" panose="02020603050405020304" charset="0"/>
              </a:rPr>
              <a:t>INTRODUCTION</a:t>
            </a:r>
            <a:endParaRPr lang="en-US" b="1">
              <a:latin typeface="Times New Roman" panose="02020603050405020304" charset="0"/>
              <a:cs typeface="Times New Roman" panose="02020603050405020304" charset="0"/>
            </a:endParaRPr>
          </a:p>
        </p:txBody>
      </p:sp>
      <p:cxnSp>
        <p:nvCxnSpPr>
          <p:cNvPr id="14" name="Straight Connector 10"/>
          <p:cNvCxnSpPr>
            <a:cxnSpLocks noGrp="1" noRot="1" noChangeAspect="1" noMove="1" noResize="1" noEditPoints="1" noAdjustHandles="1" noChangeArrowheads="1" noChangeShapeType="1"/>
          </p:cNvCxnSpPr>
          <p:nvPr/>
        </p:nvCxnSpPr>
        <p:spPr>
          <a:xfrm>
            <a:off x="990600" y="2307479"/>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15" name="Content Placeholder 2"/>
          <p:cNvGraphicFramePr>
            <a:graphicFrameLocks noGrp="1"/>
          </p:cNvGraphicFramePr>
          <p:nvPr>
            <p:ph idx="1"/>
          </p:nvPr>
        </p:nvGraphicFramePr>
        <p:xfrm>
          <a:off x="970429" y="2491815"/>
          <a:ext cx="10363200" cy="338296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24" name="Slide Number Placeholder 23"/>
          <p:cNvSpPr>
            <a:spLocks noGrp="1"/>
          </p:cNvSpPr>
          <p:nvPr>
            <p:ph type="sldNum" sz="quarter" idx="12"/>
          </p:nvPr>
        </p:nvSpPr>
        <p:spPr/>
        <p:txBody>
          <a:bodyPr/>
          <a:lstStyle/>
          <a:p>
            <a:fld id="{A4C0CD32-A6C8-4BA5-B3DF-D8325E32CAA4}" type="slidenum">
              <a:rPr lang="en-US" sz="1200" dirty="0" smtClean="0">
                <a:latin typeface="Times New Roman" panose="02020603050405020304" charset="0"/>
                <a:cs typeface="Times New Roman" panose="02020603050405020304" charset="0"/>
              </a:rPr>
            </a:fld>
            <a:endParaRPr lang="en-US" sz="1200" dirty="0">
              <a:latin typeface="Times New Roman" panose="02020603050405020304" charset="0"/>
              <a:cs typeface="Times New Roman" panose="02020603050405020304" charset="0"/>
            </a:endParaRPr>
          </a:p>
        </p:txBody>
      </p:sp>
      <p:sp>
        <p:nvSpPr>
          <p:cNvPr id="43" name="Footer Placeholder 42"/>
          <p:cNvSpPr>
            <a:spLocks noGrp="1"/>
          </p:cNvSpPr>
          <p:nvPr>
            <p:ph type="ftr" sz="quarter" idx="11"/>
          </p:nvPr>
        </p:nvSpPr>
        <p:spPr/>
        <p:txBody>
          <a:bodyPr/>
          <a:lstStyle/>
          <a:p>
            <a:r>
              <a:rPr lang="en-US" sz="1200" dirty="0">
                <a:latin typeface="Times New Roman" panose="02020603050405020304" charset="0"/>
                <a:cs typeface="Times New Roman" panose="02020603050405020304" charset="0"/>
              </a:rPr>
              <a:t>Road Damage Detection</a:t>
            </a:r>
            <a:endParaRPr lang="en-US" sz="1200" dirty="0">
              <a:latin typeface="Times New Roman" panose="02020603050405020304" charset="0"/>
              <a:cs typeface="Times New Roman" panose="02020603050405020304" charset="0"/>
            </a:endParaRPr>
          </a:p>
        </p:txBody>
      </p:sp>
      <p:sp>
        <p:nvSpPr>
          <p:cNvPr id="3" name="Date Placeholder 2"/>
          <p:cNvSpPr>
            <a:spLocks noGrp="1"/>
          </p:cNvSpPr>
          <p:nvPr>
            <p:ph type="dt" sz="half" idx="10"/>
          </p:nvPr>
        </p:nvSpPr>
        <p:spPr/>
        <p:txBody>
          <a:bodyPr/>
          <a:lstStyle/>
          <a:p>
            <a:fld id="{F07CD3FD-BE54-4400-942B-C6C15AA73DFD}" type="datetime3">
              <a:rPr lang="en-US" sz="1200" smtClean="0"/>
            </a:fld>
            <a:endParaRPr lang="en-US" sz="1200"/>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9"/>
          <p:cNvCxnSpPr>
            <a:cxnSpLocks noGrp="1" noRot="1" noChangeAspect="1" noMove="1" noResize="1" noEditPoints="1" noAdjustHandles="1" noChangeArrowheads="1" noChangeShapeType="1"/>
          </p:cNvCxnSpPr>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22" name="Rectangle 21"/>
          <p:cNvSpPr>
            <a:spLocks noGrp="1" noRot="1" noChangeAspect="1" noMove="1" noResize="1" noEditPoints="1" noAdjustHandles="1" noChangeArrowheads="1" noChangeShapeType="1" noTextEdit="1"/>
          </p:cNvSpPr>
          <p:nvPr/>
        </p:nvSpPr>
        <p:spPr>
          <a:xfrm>
            <a:off x="0" y="32385"/>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a:cs typeface="Times New Roman" panose="02020603050405020304"/>
            </a:endParaRPr>
          </a:p>
        </p:txBody>
      </p:sp>
      <p:sp>
        <p:nvSpPr>
          <p:cNvPr id="2" name="Title 1"/>
          <p:cNvSpPr>
            <a:spLocks noGrp="1"/>
          </p:cNvSpPr>
          <p:nvPr>
            <p:ph type="title"/>
          </p:nvPr>
        </p:nvSpPr>
        <p:spPr>
          <a:xfrm>
            <a:off x="914400" y="1371600"/>
            <a:ext cx="4079987" cy="1314443"/>
          </a:xfrm>
        </p:spPr>
        <p:txBody>
          <a:bodyPr vert="horz" lIns="91440" tIns="45720" rIns="91440" bIns="45720" rtlCol="0" anchor="t">
            <a:normAutofit/>
          </a:bodyPr>
          <a:lstStyle/>
          <a:p>
            <a:r>
              <a:rPr lang="en-US" b="1" kern="1200" dirty="0">
                <a:latin typeface="Times New Roman" panose="02020603050405020304"/>
                <a:cs typeface="Times New Roman" panose="02020603050405020304"/>
              </a:rPr>
              <a:t>NECESSITY</a:t>
            </a:r>
            <a:endParaRPr lang="en-US" b="1" kern="1200" dirty="0">
              <a:latin typeface="Times New Roman" panose="02020603050405020304"/>
              <a:cs typeface="Times New Roman" panose="02020603050405020304"/>
            </a:endParaRPr>
          </a:p>
        </p:txBody>
      </p:sp>
      <p:sp>
        <p:nvSpPr>
          <p:cNvPr id="3" name="Content Placeholder 2"/>
          <p:cNvSpPr>
            <a:spLocks noGrp="1"/>
          </p:cNvSpPr>
          <p:nvPr>
            <p:ph idx="4294967295"/>
          </p:nvPr>
        </p:nvSpPr>
        <p:spPr>
          <a:xfrm>
            <a:off x="914400" y="2853369"/>
            <a:ext cx="4079988" cy="3088460"/>
          </a:xfrm>
        </p:spPr>
        <p:txBody>
          <a:bodyPr vert="horz" lIns="91440" tIns="45720" rIns="91440" bIns="45720" rtlCol="0" anchor="t">
            <a:normAutofit/>
          </a:bodyPr>
          <a:lstStyle/>
          <a:p>
            <a:r>
              <a:rPr lang="en-US" dirty="0">
                <a:latin typeface="Times New Roman" panose="02020603050405020304"/>
                <a:cs typeface="Times New Roman" panose="02020603050405020304"/>
              </a:rPr>
              <a:t>According to the survey report "Road accidents in India, 2022", 15645 crashes and 4500 people died in accidents due to potholes</a:t>
            </a:r>
            <a:endParaRPr lang="en-US" dirty="0">
              <a:latin typeface="Times New Roman" panose="02020603050405020304"/>
              <a:cs typeface="Times New Roman" panose="02020603050405020304"/>
            </a:endParaRPr>
          </a:p>
          <a:p>
            <a:pPr marL="0" indent="0"/>
            <a:r>
              <a:rPr lang="en-US" dirty="0">
                <a:latin typeface="Times New Roman" panose="02020603050405020304"/>
                <a:cs typeface="Times New Roman" panose="02020603050405020304"/>
              </a:rPr>
              <a:t>  Table Accidents for 6 years (2017-2022)</a:t>
            </a:r>
            <a:endParaRPr lang="en-US" dirty="0">
              <a:latin typeface="Times New Roman" panose="02020603050405020304"/>
              <a:cs typeface="Times New Roman" panose="02020603050405020304"/>
            </a:endParaRPr>
          </a:p>
          <a:p>
            <a:pPr marL="0" indent="0"/>
            <a:endParaRPr lang="en-US" dirty="0">
              <a:latin typeface="Times New Roman" panose="02020603050405020304"/>
              <a:cs typeface="Times New Roman" panose="02020603050405020304"/>
            </a:endParaRPr>
          </a:p>
          <a:p>
            <a:pPr marL="0" indent="0"/>
            <a:endParaRPr lang="en-US" dirty="0">
              <a:latin typeface="Times New Roman" panose="02020603050405020304"/>
              <a:cs typeface="Times New Roman" panose="02020603050405020304"/>
            </a:endParaRPr>
          </a:p>
        </p:txBody>
      </p:sp>
      <p:sp>
        <p:nvSpPr>
          <p:cNvPr id="4" name="Slide Number Placeholder 3"/>
          <p:cNvSpPr>
            <a:spLocks noGrp="1"/>
          </p:cNvSpPr>
          <p:nvPr>
            <p:ph type="sldNum" sz="quarter" idx="12"/>
          </p:nvPr>
        </p:nvSpPr>
        <p:spPr>
          <a:xfrm>
            <a:off x="10807995" y="6356350"/>
            <a:ext cx="734559" cy="365125"/>
          </a:xfrm>
        </p:spPr>
        <p:txBody>
          <a:bodyPr vert="horz" lIns="91440" tIns="45720" rIns="91440" bIns="45720" rtlCol="0" anchor="ctr">
            <a:normAutofit/>
          </a:bodyPr>
          <a:lstStyle/>
          <a:p>
            <a:pPr>
              <a:spcAft>
                <a:spcPts val="600"/>
              </a:spcAft>
            </a:pPr>
            <a:fld id="{A4C0CD32-A6C8-4BA5-B3DF-D8325E32CAA4}" type="slidenum">
              <a:rPr lang="en-US" sz="1200" dirty="0" smtClean="0">
                <a:latin typeface="Times New Roman" panose="02020603050405020304"/>
                <a:cs typeface="Times New Roman" panose="02020603050405020304"/>
              </a:rPr>
            </a:fld>
            <a:endParaRPr lang="en-US" sz="1200" dirty="0">
              <a:latin typeface="Times New Roman" panose="02020603050405020304"/>
              <a:cs typeface="Times New Roman" panose="02020603050405020304"/>
            </a:endParaRPr>
          </a:p>
        </p:txBody>
      </p:sp>
      <p:cxnSp>
        <p:nvCxnSpPr>
          <p:cNvPr id="24" name="Straight Connector 23"/>
          <p:cNvCxnSpPr>
            <a:cxnSpLocks noGrp="1" noRot="1" noChangeAspect="1" noMove="1" noResize="1" noEditPoints="1" noAdjustHandles="1" noChangeArrowheads="1" noChangeShapeType="1"/>
          </p:cNvCxnSpPr>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6" name="Table 6"/>
          <p:cNvGraphicFramePr>
            <a:graphicFrameLocks noGrp="1"/>
          </p:cNvGraphicFramePr>
          <p:nvPr/>
        </p:nvGraphicFramePr>
        <p:xfrm>
          <a:off x="5748569" y="2339470"/>
          <a:ext cx="5799966" cy="2179060"/>
        </p:xfrm>
        <a:graphic>
          <a:graphicData uri="http://schemas.openxmlformats.org/drawingml/2006/table">
            <a:tbl>
              <a:tblPr firstRow="1" bandRow="1">
                <a:noFill/>
                <a:tableStyleId>{2D5ABB26-0587-4C30-8999-92F81FD0307C}</a:tableStyleId>
              </a:tblPr>
              <a:tblGrid>
                <a:gridCol w="1980901"/>
                <a:gridCol w="1420399"/>
                <a:gridCol w="1218480"/>
                <a:gridCol w="1180186"/>
              </a:tblGrid>
              <a:tr h="1089530">
                <a:tc>
                  <a:txBody>
                    <a:bodyPr/>
                    <a:lstStyle/>
                    <a:p>
                      <a:r>
                        <a:rPr lang="en-US" sz="2200" b="1" cap="none" spc="0" dirty="0">
                          <a:solidFill>
                            <a:schemeClr val="tx1"/>
                          </a:solidFill>
                          <a:latin typeface="Times New Roman" panose="02020603050405020304"/>
                        </a:rPr>
                        <a:t>classification</a:t>
                      </a:r>
                      <a:endParaRPr lang="en-US" sz="2200" b="1" cap="none" spc="0" dirty="0">
                        <a:solidFill>
                          <a:schemeClr val="tx1"/>
                        </a:solidFill>
                        <a:latin typeface="Times New Roman" panose="02020603050405020304"/>
                      </a:endParaRPr>
                    </a:p>
                  </a:txBody>
                  <a:tcPr marL="0" marR="100263" marT="40105" marB="300790">
                    <a:lnL w="12700" cmpd="sng">
                      <a:noFill/>
                    </a:lnL>
                    <a:lnR w="12700" cmpd="sng">
                      <a:noFill/>
                    </a:lnR>
                    <a:lnT w="28575" cap="flat" cmpd="sng" algn="ctr">
                      <a:solidFill>
                        <a:schemeClr val="tx1"/>
                      </a:solidFill>
                      <a:prstDash val="solid"/>
                    </a:lnT>
                    <a:lnB w="38100" cmpd="sng">
                      <a:noFill/>
                    </a:lnB>
                    <a:noFill/>
                  </a:tcPr>
                </a:tc>
                <a:tc>
                  <a:txBody>
                    <a:bodyPr/>
                    <a:lstStyle/>
                    <a:p>
                      <a:r>
                        <a:rPr lang="en-US" sz="2200" b="1" cap="none" spc="0" dirty="0">
                          <a:solidFill>
                            <a:schemeClr val="tx1"/>
                          </a:solidFill>
                          <a:latin typeface="Times New Roman" panose="02020603050405020304"/>
                        </a:rPr>
                        <a:t>Total accidents</a:t>
                      </a:r>
                      <a:endParaRPr lang="en-US" sz="2200" b="1" cap="none" spc="0" dirty="0">
                        <a:solidFill>
                          <a:schemeClr val="tx1"/>
                        </a:solidFill>
                        <a:latin typeface="Times New Roman" panose="02020603050405020304"/>
                      </a:endParaRPr>
                    </a:p>
                  </a:txBody>
                  <a:tcPr marL="0" marR="100263" marT="40105" marB="300790">
                    <a:lnL w="12700" cmpd="sng">
                      <a:noFill/>
                    </a:lnL>
                    <a:lnR w="12700" cmpd="sng">
                      <a:noFill/>
                    </a:lnR>
                    <a:lnT w="28575" cap="flat" cmpd="sng" algn="ctr">
                      <a:solidFill>
                        <a:schemeClr val="tx1"/>
                      </a:solidFill>
                      <a:prstDash val="solid"/>
                    </a:lnT>
                    <a:lnB w="38100" cmpd="sng">
                      <a:noFill/>
                    </a:lnB>
                    <a:noFill/>
                  </a:tcPr>
                </a:tc>
                <a:tc>
                  <a:txBody>
                    <a:bodyPr/>
                    <a:lstStyle/>
                    <a:p>
                      <a:r>
                        <a:rPr lang="en-US" sz="2200" b="1" cap="none" spc="0" dirty="0">
                          <a:solidFill>
                            <a:schemeClr val="tx1"/>
                          </a:solidFill>
                          <a:latin typeface="Times New Roman" panose="02020603050405020304"/>
                        </a:rPr>
                        <a:t>Pothole related</a:t>
                      </a:r>
                      <a:endParaRPr lang="en-US" sz="2200" b="1" cap="none" spc="0" dirty="0">
                        <a:solidFill>
                          <a:schemeClr val="tx1"/>
                        </a:solidFill>
                        <a:latin typeface="Times New Roman" panose="02020603050405020304"/>
                      </a:endParaRPr>
                    </a:p>
                  </a:txBody>
                  <a:tcPr marL="0" marR="100263" marT="40105" marB="300790">
                    <a:lnL w="12700" cmpd="sng">
                      <a:noFill/>
                    </a:lnL>
                    <a:lnR w="12700" cmpd="sng">
                      <a:noFill/>
                    </a:lnR>
                    <a:lnT w="28575" cap="flat" cmpd="sng" algn="ctr">
                      <a:solidFill>
                        <a:schemeClr val="tx1"/>
                      </a:solidFill>
                      <a:prstDash val="solid"/>
                    </a:lnT>
                    <a:lnB w="38100" cmpd="sng">
                      <a:noFill/>
                    </a:lnB>
                    <a:noFill/>
                  </a:tcPr>
                </a:tc>
                <a:tc>
                  <a:txBody>
                    <a:bodyPr/>
                    <a:lstStyle/>
                    <a:p>
                      <a:r>
                        <a:rPr lang="en-US" sz="2200" b="1" cap="none" spc="0" dirty="0">
                          <a:solidFill>
                            <a:schemeClr val="tx1"/>
                          </a:solidFill>
                          <a:latin typeface="Times New Roman" panose="02020603050405020304"/>
                        </a:rPr>
                        <a:t>Rate%</a:t>
                      </a:r>
                      <a:endParaRPr lang="en-US" sz="2200" b="1" cap="none" spc="0" dirty="0">
                        <a:solidFill>
                          <a:schemeClr val="tx1"/>
                        </a:solidFill>
                        <a:latin typeface="Times New Roman" panose="02020603050405020304"/>
                      </a:endParaRPr>
                    </a:p>
                  </a:txBody>
                  <a:tcPr marL="0" marR="100263" marT="40105" marB="300790">
                    <a:lnL w="12700" cmpd="sng">
                      <a:noFill/>
                    </a:lnL>
                    <a:lnR w="12700" cmpd="sng">
                      <a:noFill/>
                    </a:lnR>
                    <a:lnT w="28575" cap="flat" cmpd="sng" algn="ctr">
                      <a:solidFill>
                        <a:schemeClr val="tx1"/>
                      </a:solidFill>
                      <a:prstDash val="solid"/>
                    </a:lnT>
                    <a:lnB w="38100" cmpd="sng">
                      <a:noFill/>
                    </a:lnB>
                    <a:noFill/>
                  </a:tcPr>
                </a:tc>
              </a:tr>
              <a:tr h="1089530">
                <a:tc>
                  <a:txBody>
                    <a:bodyPr/>
                    <a:lstStyle/>
                    <a:p>
                      <a:r>
                        <a:rPr lang="en-US" sz="2200" cap="none" spc="0" dirty="0">
                          <a:solidFill>
                            <a:schemeClr val="tx1"/>
                          </a:solidFill>
                          <a:latin typeface="Times New Roman" panose="02020603050405020304"/>
                        </a:rPr>
                        <a:t>The number of compensation</a:t>
                      </a:r>
                      <a:endParaRPr lang="en-US" sz="2200" cap="none" spc="0" dirty="0">
                        <a:solidFill>
                          <a:schemeClr val="tx1"/>
                        </a:solidFill>
                        <a:latin typeface="Times New Roman" panose="02020603050405020304"/>
                      </a:endParaRPr>
                    </a:p>
                  </a:txBody>
                  <a:tcPr marL="0" marR="100263" marT="40105" marB="300790">
                    <a:lnL w="12700" cmpd="sng">
                      <a:noFill/>
                      <a:prstDash val="solid"/>
                    </a:lnL>
                    <a:lnR w="12700" cmpd="sng">
                      <a:noFill/>
                      <a:prstDash val="solid"/>
                    </a:lnR>
                    <a:lnT w="38100" cmpd="sng">
                      <a:noFill/>
                    </a:lnT>
                    <a:lnB w="12700" cmpd="sng">
                      <a:noFill/>
                      <a:prstDash val="solid"/>
                    </a:lnB>
                    <a:noFill/>
                  </a:tcPr>
                </a:tc>
                <a:tc>
                  <a:txBody>
                    <a:bodyPr/>
                    <a:lstStyle/>
                    <a:p>
                      <a:r>
                        <a:rPr lang="en-US" sz="2200" cap="none" spc="0" dirty="0">
                          <a:solidFill>
                            <a:schemeClr val="tx1"/>
                          </a:solidFill>
                          <a:latin typeface="Times New Roman" panose="02020603050405020304"/>
                        </a:rPr>
                        <a:t>3625</a:t>
                      </a:r>
                      <a:endParaRPr lang="en-US" sz="2200" cap="none" spc="0" dirty="0">
                        <a:solidFill>
                          <a:schemeClr val="tx1"/>
                        </a:solidFill>
                        <a:latin typeface="Times New Roman" panose="02020603050405020304"/>
                      </a:endParaRPr>
                    </a:p>
                  </a:txBody>
                  <a:tcPr marL="0" marR="100263" marT="40105" marB="300790">
                    <a:lnL w="12700" cmpd="sng">
                      <a:noFill/>
                      <a:prstDash val="solid"/>
                    </a:lnL>
                    <a:lnR w="12700" cmpd="sng">
                      <a:noFill/>
                      <a:prstDash val="solid"/>
                    </a:lnR>
                    <a:lnT w="38100" cmpd="sng">
                      <a:noFill/>
                    </a:lnT>
                    <a:lnB w="12700" cmpd="sng">
                      <a:noFill/>
                      <a:prstDash val="solid"/>
                    </a:lnB>
                    <a:noFill/>
                  </a:tcPr>
                </a:tc>
                <a:tc>
                  <a:txBody>
                    <a:bodyPr/>
                    <a:lstStyle/>
                    <a:p>
                      <a:r>
                        <a:rPr lang="en-US" sz="2200" cap="none" spc="0" dirty="0">
                          <a:solidFill>
                            <a:schemeClr val="tx1"/>
                          </a:solidFill>
                          <a:latin typeface="Times New Roman" panose="02020603050405020304"/>
                        </a:rPr>
                        <a:t>1760</a:t>
                      </a:r>
                      <a:endParaRPr lang="en-US" sz="2200" cap="none" spc="0" dirty="0">
                        <a:solidFill>
                          <a:schemeClr val="tx1"/>
                        </a:solidFill>
                        <a:latin typeface="Times New Roman" panose="02020603050405020304"/>
                      </a:endParaRPr>
                    </a:p>
                  </a:txBody>
                  <a:tcPr marL="0" marR="100263" marT="40105" marB="300790">
                    <a:lnL w="12700" cmpd="sng">
                      <a:noFill/>
                      <a:prstDash val="solid"/>
                    </a:lnL>
                    <a:lnR w="12700" cmpd="sng">
                      <a:noFill/>
                      <a:prstDash val="solid"/>
                    </a:lnR>
                    <a:lnT w="38100" cmpd="sng">
                      <a:noFill/>
                    </a:lnT>
                    <a:lnB w="12700" cmpd="sng">
                      <a:noFill/>
                      <a:prstDash val="solid"/>
                    </a:lnB>
                    <a:noFill/>
                  </a:tcPr>
                </a:tc>
                <a:tc>
                  <a:txBody>
                    <a:bodyPr/>
                    <a:lstStyle/>
                    <a:p>
                      <a:r>
                        <a:rPr lang="en-US" sz="2200" cap="none" spc="0" dirty="0">
                          <a:solidFill>
                            <a:schemeClr val="tx1"/>
                          </a:solidFill>
                          <a:latin typeface="Times New Roman" panose="02020603050405020304"/>
                        </a:rPr>
                        <a:t>70.15%</a:t>
                      </a:r>
                      <a:endParaRPr lang="en-US" sz="2200" cap="none" spc="0" dirty="0">
                        <a:solidFill>
                          <a:schemeClr val="tx1"/>
                        </a:solidFill>
                        <a:latin typeface="Times New Roman" panose="02020603050405020304"/>
                      </a:endParaRPr>
                    </a:p>
                  </a:txBody>
                  <a:tcPr marL="0" marR="100263" marT="40105" marB="300790">
                    <a:lnL w="12700" cmpd="sng">
                      <a:noFill/>
                      <a:prstDash val="solid"/>
                    </a:lnL>
                    <a:lnR w="12700" cmpd="sng">
                      <a:noFill/>
                      <a:prstDash val="solid"/>
                    </a:lnR>
                    <a:lnT w="38100" cmpd="sng">
                      <a:noFill/>
                    </a:lnT>
                    <a:lnB w="12700" cmpd="sng">
                      <a:noFill/>
                      <a:prstDash val="solid"/>
                    </a:lnB>
                    <a:noFill/>
                  </a:tcPr>
                </a:tc>
              </a:tr>
            </a:tbl>
          </a:graphicData>
        </a:graphic>
      </p:graphicFrame>
      <p:sp>
        <p:nvSpPr>
          <p:cNvPr id="5" name="Footer Placeholder 4"/>
          <p:cNvSpPr>
            <a:spLocks noGrp="1"/>
          </p:cNvSpPr>
          <p:nvPr>
            <p:ph type="ftr" sz="quarter" idx="11"/>
          </p:nvPr>
        </p:nvSpPr>
        <p:spPr/>
        <p:txBody>
          <a:bodyPr/>
          <a:lstStyle/>
          <a:p>
            <a:r>
              <a:rPr lang="en-US" sz="1200" dirty="0">
                <a:latin typeface="Times New Roman" panose="02020603050405020304"/>
                <a:cs typeface="Times New Roman" panose="02020603050405020304"/>
              </a:rPr>
              <a:t>Road Damage Detection</a:t>
            </a:r>
            <a:endParaRPr lang="en-US" sz="1200" dirty="0">
              <a:latin typeface="Times New Roman" panose="02020603050405020304"/>
              <a:cs typeface="Times New Roman" panose="02020603050405020304"/>
            </a:endParaRPr>
          </a:p>
        </p:txBody>
      </p:sp>
      <p:sp>
        <p:nvSpPr>
          <p:cNvPr id="7" name="Date Placeholder 6"/>
          <p:cNvSpPr>
            <a:spLocks noGrp="1"/>
          </p:cNvSpPr>
          <p:nvPr>
            <p:ph type="dt" sz="half" idx="10"/>
          </p:nvPr>
        </p:nvSpPr>
        <p:spPr/>
        <p:txBody>
          <a:bodyPr/>
          <a:lstStyle/>
          <a:p>
            <a:fld id="{F07CD3FD-BE54-4400-942B-C6C15AA73DFD}" type="datetime3">
              <a:rPr lang="en-US" sz="1200" smtClean="0"/>
            </a:fld>
            <a:endParaRPr lang="en-US" sz="1200"/>
          </a:p>
        </p:txBody>
      </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a:cs typeface="Times New Roman" panose="02020603050405020304"/>
            </a:endParaRPr>
          </a:p>
        </p:txBody>
      </p:sp>
      <p:sp>
        <p:nvSpPr>
          <p:cNvPr id="2" name="Title 1"/>
          <p:cNvSpPr>
            <a:spLocks noGrp="1"/>
          </p:cNvSpPr>
          <p:nvPr>
            <p:ph type="title"/>
          </p:nvPr>
        </p:nvSpPr>
        <p:spPr>
          <a:xfrm>
            <a:off x="914400" y="570750"/>
            <a:ext cx="10409208" cy="1387934"/>
          </a:xfrm>
        </p:spPr>
        <p:txBody>
          <a:bodyPr vert="horz" lIns="91440" tIns="45720" rIns="91440" bIns="45720" rtlCol="0" anchor="b">
            <a:normAutofit/>
          </a:bodyPr>
          <a:lstStyle/>
          <a:p>
            <a:r>
              <a:rPr lang="en-US" b="1" dirty="0">
                <a:latin typeface="Times New Roman" panose="02020603050405020304"/>
                <a:cs typeface="Times New Roman" panose="02020603050405020304"/>
              </a:rPr>
              <a:t>UNDERSTANDING THE PROBLEM</a:t>
            </a:r>
            <a:endParaRPr lang="en-US" dirty="0">
              <a:latin typeface="Times New Roman" panose="02020603050405020304"/>
              <a:cs typeface="Times New Roman" panose="02020603050405020304"/>
            </a:endParaRPr>
          </a:p>
        </p:txBody>
      </p:sp>
      <p:cxnSp>
        <p:nvCxnSpPr>
          <p:cNvPr id="11" name="Straight Connector 10"/>
          <p:cNvCxnSpPr>
            <a:cxnSpLocks noGrp="1" noRot="1" noChangeAspect="1" noMove="1" noResize="1" noEditPoints="1" noAdjustHandles="1" noChangeArrowheads="1" noChangeShapeType="1"/>
          </p:cNvCxnSpPr>
          <p:nvPr/>
        </p:nvCxnSpPr>
        <p:spPr>
          <a:xfrm>
            <a:off x="990600" y="2307479"/>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5" name="Content Placeholder 2"/>
          <p:cNvGraphicFramePr>
            <a:graphicFrameLocks noGrp="1"/>
          </p:cNvGraphicFramePr>
          <p:nvPr>
            <p:ph idx="1"/>
          </p:nvPr>
        </p:nvGraphicFramePr>
        <p:xfrm>
          <a:off x="914400" y="2559050"/>
          <a:ext cx="10363200" cy="338296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6" name="Slide Number Placeholder 15"/>
          <p:cNvSpPr>
            <a:spLocks noGrp="1"/>
          </p:cNvSpPr>
          <p:nvPr>
            <p:ph type="sldNum" sz="quarter" idx="12"/>
          </p:nvPr>
        </p:nvSpPr>
        <p:spPr/>
        <p:txBody>
          <a:bodyPr/>
          <a:lstStyle/>
          <a:p>
            <a:fld id="{A4C0CD32-A6C8-4BA5-B3DF-D8325E32CAA4}" type="slidenum">
              <a:rPr lang="en-US" sz="1200" dirty="0" smtClean="0">
                <a:latin typeface="Times New Roman" panose="02020603050405020304"/>
                <a:cs typeface="Times New Roman" panose="02020603050405020304"/>
              </a:rPr>
            </a:fld>
            <a:endParaRPr lang="en-US" sz="1200" dirty="0">
              <a:latin typeface="Times New Roman" panose="02020603050405020304"/>
              <a:cs typeface="Times New Roman" panose="02020603050405020304"/>
            </a:endParaRPr>
          </a:p>
        </p:txBody>
      </p:sp>
      <p:sp>
        <p:nvSpPr>
          <p:cNvPr id="27" name="Footer Placeholder 26"/>
          <p:cNvSpPr>
            <a:spLocks noGrp="1"/>
          </p:cNvSpPr>
          <p:nvPr>
            <p:ph type="ftr" sz="quarter" idx="11"/>
          </p:nvPr>
        </p:nvSpPr>
        <p:spPr/>
        <p:txBody>
          <a:bodyPr/>
          <a:lstStyle/>
          <a:p>
            <a:r>
              <a:rPr lang="en-US" sz="1200" dirty="0">
                <a:latin typeface="Times New Roman" panose="02020603050405020304"/>
                <a:cs typeface="Times New Roman" panose="02020603050405020304"/>
              </a:rPr>
              <a:t>Road Damage Detection</a:t>
            </a:r>
            <a:endParaRPr lang="en-US" sz="1200" dirty="0">
              <a:latin typeface="Times New Roman" panose="02020603050405020304"/>
              <a:cs typeface="Times New Roman" panose="02020603050405020304"/>
            </a:endParaRPr>
          </a:p>
        </p:txBody>
      </p:sp>
      <p:sp>
        <p:nvSpPr>
          <p:cNvPr id="38" name="TextBox 37"/>
          <p:cNvSpPr txBox="1"/>
          <p:nvPr/>
        </p:nvSpPr>
        <p:spPr>
          <a:xfrm>
            <a:off x="4724400" y="3200400"/>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endParaRPr lang="en-US"/>
          </a:p>
        </p:txBody>
      </p:sp>
      <p:sp>
        <p:nvSpPr>
          <p:cNvPr id="3" name="Date Placeholder 2"/>
          <p:cNvSpPr>
            <a:spLocks noGrp="1"/>
          </p:cNvSpPr>
          <p:nvPr>
            <p:ph type="dt" sz="half" idx="10"/>
          </p:nvPr>
        </p:nvSpPr>
        <p:spPr/>
        <p:txBody>
          <a:bodyPr/>
          <a:lstStyle/>
          <a:p>
            <a:fld id="{F07CD3FD-BE54-4400-942B-C6C15AA73DFD}" type="datetime3">
              <a:rPr lang="en-US" sz="1200" smtClean="0"/>
            </a:fld>
            <a:endParaRPr lang="en-US" sz="1200"/>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a:cs typeface="Times New Roman" panose="02020603050405020304"/>
            </a:endParaRPr>
          </a:p>
        </p:txBody>
      </p:sp>
      <p:sp>
        <p:nvSpPr>
          <p:cNvPr id="2" name="Title 1"/>
          <p:cNvSpPr>
            <a:spLocks noGrp="1"/>
          </p:cNvSpPr>
          <p:nvPr>
            <p:ph type="title"/>
          </p:nvPr>
        </p:nvSpPr>
        <p:spPr>
          <a:xfrm>
            <a:off x="914400" y="1371600"/>
            <a:ext cx="4079987" cy="646023"/>
          </a:xfrm>
        </p:spPr>
        <p:txBody>
          <a:bodyPr vert="horz" lIns="91440" tIns="45720" rIns="91440" bIns="45720" rtlCol="0">
            <a:normAutofit/>
          </a:bodyPr>
          <a:lstStyle/>
          <a:p>
            <a:r>
              <a:rPr lang="en-US" sz="2800" b="1" dirty="0">
                <a:latin typeface="Times New Roman" panose="02020603050405020304"/>
                <a:cs typeface="Times New Roman" panose="02020603050405020304"/>
              </a:rPr>
              <a:t>OBJECT DETECTION</a:t>
            </a:r>
            <a:endParaRPr lang="en-US" sz="2800">
              <a:latin typeface="Times New Roman" panose="02020603050405020304"/>
              <a:cs typeface="Times New Roman" panose="02020603050405020304"/>
            </a:endParaRPr>
          </a:p>
        </p:txBody>
      </p:sp>
      <p:sp>
        <p:nvSpPr>
          <p:cNvPr id="3" name="Content Placeholder 2"/>
          <p:cNvSpPr>
            <a:spLocks noGrp="1"/>
          </p:cNvSpPr>
          <p:nvPr>
            <p:ph idx="1"/>
          </p:nvPr>
        </p:nvSpPr>
        <p:spPr>
          <a:xfrm>
            <a:off x="914400" y="2011158"/>
            <a:ext cx="4547882" cy="4012096"/>
          </a:xfrm>
        </p:spPr>
        <p:txBody>
          <a:bodyPr vert="horz" lIns="91440" tIns="45720" rIns="91440" bIns="45720" rtlCol="0" anchor="t">
            <a:noAutofit/>
          </a:bodyPr>
          <a:lstStyle/>
          <a:p>
            <a:pPr marL="0" indent="0" algn="just">
              <a:lnSpc>
                <a:spcPct val="110000"/>
              </a:lnSpc>
              <a:buNone/>
            </a:pPr>
            <a:r>
              <a:rPr lang="en-US" sz="1800" dirty="0">
                <a:latin typeface="Times New Roman" panose="02020603050405020304"/>
                <a:ea typeface="+mn-lt"/>
                <a:cs typeface="+mn-lt"/>
              </a:rPr>
              <a:t>Object detection is a key technology behind advanced driver assistance systems (ADAS) that enable cars to detect driving lanes or perform pedestrian detection to improve road safety. Object detection is also useful in applications such as video surveillance or image retrieval systems.</a:t>
            </a:r>
            <a:endParaRPr lang="en-US">
              <a:latin typeface="Times New Roman" panose="02020603050405020304"/>
              <a:cs typeface="Times New Roman" panose="02020603050405020304"/>
            </a:endParaRPr>
          </a:p>
          <a:p>
            <a:pPr marL="0" indent="0" algn="just">
              <a:lnSpc>
                <a:spcPct val="110000"/>
              </a:lnSpc>
              <a:buNone/>
            </a:pPr>
            <a:r>
              <a:rPr lang="en-US" sz="1800" dirty="0">
                <a:latin typeface="Times New Roman" panose="02020603050405020304"/>
                <a:ea typeface="+mn-lt"/>
                <a:cs typeface="+mn-lt"/>
              </a:rPr>
              <a:t>You can use a variety of techniques to perform object detection. Popular deep learning–based approaches using convolutional neural networks (CNNs), such as R-CNN and YOLO v2, automatically learn to detect objects within images.</a:t>
            </a:r>
            <a:endParaRPr lang="en-US" sz="1800" dirty="0">
              <a:latin typeface="Times New Roman" panose="02020603050405020304"/>
              <a:ea typeface="+mn-lt"/>
              <a:cs typeface="+mn-lt"/>
            </a:endParaRPr>
          </a:p>
          <a:p>
            <a:pPr marL="0" indent="0" algn="just">
              <a:lnSpc>
                <a:spcPct val="110000"/>
              </a:lnSpc>
              <a:buNone/>
            </a:pPr>
            <a:endParaRPr lang="en-US" sz="1800" dirty="0">
              <a:latin typeface="Times New Roman" panose="02020603050405020304"/>
              <a:cs typeface="Times New Roman" panose="02020603050405020304"/>
            </a:endParaRPr>
          </a:p>
        </p:txBody>
      </p:sp>
      <p:pic>
        <p:nvPicPr>
          <p:cNvPr id="4" name="Picture 4"/>
          <p:cNvPicPr>
            <a:picLocks noChangeAspect="1"/>
          </p:cNvPicPr>
          <p:nvPr/>
        </p:nvPicPr>
        <p:blipFill rotWithShape="1">
          <a:blip r:embed="rId1"/>
          <a:srcRect r="193" b="6882"/>
          <a:stretch>
            <a:fillRect/>
          </a:stretch>
        </p:blipFill>
        <p:spPr>
          <a:xfrm>
            <a:off x="5748569" y="959950"/>
            <a:ext cx="5788752" cy="4914084"/>
          </a:xfrm>
          <a:prstGeom prst="rect">
            <a:avLst/>
          </a:prstGeom>
        </p:spPr>
      </p:pic>
      <p:cxnSp>
        <p:nvCxnSpPr>
          <p:cNvPr id="11" name="Straight Connector 10"/>
          <p:cNvCxnSpPr>
            <a:cxnSpLocks noGrp="1" noRot="1" noChangeAspect="1" noMove="1" noResize="1" noEditPoints="1" noAdjustHandles="1" noChangeArrowheads="1" noChangeShapeType="1"/>
          </p:cNvCxnSpPr>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A4C0CD32-A6C8-4BA5-B3DF-D8325E32CAA4}" type="slidenum">
              <a:rPr lang="en-US" sz="1200" dirty="0" smtClean="0">
                <a:latin typeface="Times New Roman" panose="02020603050405020304"/>
                <a:cs typeface="Times New Roman" panose="02020603050405020304"/>
              </a:rPr>
            </a:fld>
            <a:endParaRPr lang="en-US" sz="1200" dirty="0">
              <a:latin typeface="Times New Roman" panose="02020603050405020304"/>
              <a:cs typeface="Times New Roman" panose="02020603050405020304"/>
            </a:endParaRPr>
          </a:p>
        </p:txBody>
      </p:sp>
      <p:sp>
        <p:nvSpPr>
          <p:cNvPr id="6" name="Footer Placeholder 5"/>
          <p:cNvSpPr>
            <a:spLocks noGrp="1"/>
          </p:cNvSpPr>
          <p:nvPr>
            <p:ph type="ftr" sz="quarter" idx="11"/>
          </p:nvPr>
        </p:nvSpPr>
        <p:spPr/>
        <p:txBody>
          <a:bodyPr/>
          <a:lstStyle/>
          <a:p>
            <a:r>
              <a:rPr lang="en-US" sz="1200" dirty="0">
                <a:latin typeface="Times New Roman" panose="02020603050405020304"/>
                <a:cs typeface="Times New Roman" panose="02020603050405020304"/>
              </a:rPr>
              <a:t>Road Damage Detection</a:t>
            </a:r>
            <a:endParaRPr lang="en-US" sz="1200" dirty="0">
              <a:latin typeface="Times New Roman" panose="02020603050405020304"/>
              <a:cs typeface="Times New Roman" panose="02020603050405020304"/>
            </a:endParaRPr>
          </a:p>
        </p:txBody>
      </p:sp>
      <p:sp>
        <p:nvSpPr>
          <p:cNvPr id="7" name="TextBox 6"/>
          <p:cNvSpPr txBox="1"/>
          <p:nvPr/>
        </p:nvSpPr>
        <p:spPr>
          <a:xfrm>
            <a:off x="4724400" y="3200400"/>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endParaRPr lang="en-US"/>
          </a:p>
        </p:txBody>
      </p:sp>
      <p:sp>
        <p:nvSpPr>
          <p:cNvPr id="8" name="TextBox 7"/>
          <p:cNvSpPr txBox="1"/>
          <p:nvPr/>
        </p:nvSpPr>
        <p:spPr>
          <a:xfrm>
            <a:off x="4867275" y="3343275"/>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endParaRPr lang="en-US"/>
          </a:p>
        </p:txBody>
      </p:sp>
      <p:sp>
        <p:nvSpPr>
          <p:cNvPr id="10" name="Date Placeholder 9"/>
          <p:cNvSpPr>
            <a:spLocks noGrp="1"/>
          </p:cNvSpPr>
          <p:nvPr>
            <p:ph type="dt" sz="half" idx="10"/>
          </p:nvPr>
        </p:nvSpPr>
        <p:spPr/>
        <p:txBody>
          <a:bodyPr/>
          <a:lstStyle/>
          <a:p>
            <a:fld id="{F07CD3FD-BE54-4400-942B-C6C15AA73DFD}" type="datetime3">
              <a:rPr lang="en-US" sz="1200" smtClean="0"/>
            </a:fld>
            <a:endParaRPr lang="en-US" sz="1200"/>
          </a:p>
        </p:txBody>
      </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4"/>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a:cs typeface="Times New Roman" panose="02020603050405020304"/>
            </a:endParaRPr>
          </a:p>
        </p:txBody>
      </p:sp>
      <p:sp>
        <p:nvSpPr>
          <p:cNvPr id="2" name="Title 1"/>
          <p:cNvSpPr>
            <a:spLocks noGrp="1"/>
          </p:cNvSpPr>
          <p:nvPr>
            <p:ph type="title"/>
          </p:nvPr>
        </p:nvSpPr>
        <p:spPr>
          <a:xfrm>
            <a:off x="7117348" y="409075"/>
            <a:ext cx="4533900" cy="705801"/>
          </a:xfrm>
        </p:spPr>
        <p:txBody>
          <a:bodyPr anchor="t">
            <a:normAutofit/>
          </a:bodyPr>
          <a:lstStyle/>
          <a:p>
            <a:r>
              <a:rPr lang="en-US" b="1" dirty="0">
                <a:latin typeface="Times New Roman" panose="02020603050405020304"/>
                <a:cs typeface="Times New Roman" panose="02020603050405020304"/>
              </a:rPr>
              <a:t>WHAT IS YOLO?</a:t>
            </a:r>
            <a:endParaRPr lang="en-US" b="1" dirty="0">
              <a:latin typeface="Times New Roman" panose="02020603050405020304"/>
              <a:cs typeface="Times New Roman" panose="02020603050405020304"/>
            </a:endParaRPr>
          </a:p>
        </p:txBody>
      </p:sp>
      <p:sp>
        <p:nvSpPr>
          <p:cNvPr id="3" name="Content Placeholder 2"/>
          <p:cNvSpPr>
            <a:spLocks noGrp="1"/>
          </p:cNvSpPr>
          <p:nvPr>
            <p:ph idx="1"/>
          </p:nvPr>
        </p:nvSpPr>
        <p:spPr>
          <a:xfrm>
            <a:off x="518694" y="1332193"/>
            <a:ext cx="11332563" cy="1985849"/>
          </a:xfrm>
        </p:spPr>
        <p:txBody>
          <a:bodyPr vert="horz" lIns="91440" tIns="45720" rIns="91440" bIns="45720" rtlCol="0" anchor="t">
            <a:normAutofit fontScale="92500"/>
          </a:bodyPr>
          <a:lstStyle/>
          <a:p>
            <a:pPr marL="0" indent="0" algn="just">
              <a:buNone/>
            </a:pPr>
            <a:r>
              <a:rPr lang="en-US" sz="1800" dirty="0">
                <a:latin typeface="Times New Roman" panose="02020603050405020304"/>
                <a:ea typeface="+mn-lt"/>
                <a:cs typeface="+mn-lt"/>
              </a:rPr>
              <a:t>You Only Look Once (YOLO) proposes using an end-to-end neural network that makes predictions of bounding boxes and class probabilities all at once. </a:t>
            </a:r>
            <a:endParaRPr lang="en-US" sz="1800" dirty="0">
              <a:latin typeface="Times New Roman" panose="02020603050405020304"/>
              <a:cs typeface="Times New Roman" panose="02020603050405020304"/>
            </a:endParaRPr>
          </a:p>
          <a:p>
            <a:pPr marL="0" indent="0" algn="just">
              <a:buNone/>
            </a:pPr>
            <a:r>
              <a:rPr lang="en-US" sz="1800" dirty="0">
                <a:latin typeface="Times New Roman" panose="02020603050405020304"/>
                <a:ea typeface="+mn-lt"/>
                <a:cs typeface="+mn-lt"/>
              </a:rPr>
              <a:t>It differs from the approach taken by previous object detection algorithms, which repurposed classifiers to perform detection.</a:t>
            </a:r>
            <a:endParaRPr lang="en-US" sz="1800">
              <a:latin typeface="Times New Roman" panose="02020603050405020304"/>
              <a:cs typeface="Times New Roman" panose="02020603050405020304"/>
            </a:endParaRPr>
          </a:p>
          <a:p>
            <a:pPr marL="0" indent="0" algn="just">
              <a:buNone/>
            </a:pPr>
            <a:r>
              <a:rPr lang="en-US" sz="1800" dirty="0">
                <a:latin typeface="Times New Roman" panose="02020603050405020304"/>
                <a:ea typeface="+mn-lt"/>
                <a:cs typeface="+mn-lt"/>
              </a:rPr>
              <a:t>The YOLO algorithm takes an image as input and then uses a simple deep convolutional neural network to detect objects in the image. </a:t>
            </a:r>
            <a:endParaRPr lang="en-US" sz="1900">
              <a:latin typeface="Times New Roman" panose="02020603050405020304"/>
              <a:cs typeface="Times New Roman" panose="02020603050405020304"/>
            </a:endParaRPr>
          </a:p>
        </p:txBody>
      </p:sp>
      <p:pic>
        <p:nvPicPr>
          <p:cNvPr id="4" name="Picture 4" descr="A diagram of a company&#10;&#10;Description automatically generated"/>
          <p:cNvPicPr>
            <a:picLocks noChangeAspect="1"/>
          </p:cNvPicPr>
          <p:nvPr/>
        </p:nvPicPr>
        <p:blipFill rotWithShape="1">
          <a:blip r:embed="rId1"/>
          <a:srcRect r="47" b="546"/>
          <a:stretch>
            <a:fillRect/>
          </a:stretch>
        </p:blipFill>
        <p:spPr>
          <a:xfrm>
            <a:off x="201863" y="3753671"/>
            <a:ext cx="11929957" cy="2427257"/>
          </a:xfrm>
          <a:prstGeom prst="rect">
            <a:avLst/>
          </a:prstGeom>
        </p:spPr>
      </p:pic>
      <p:cxnSp>
        <p:nvCxnSpPr>
          <p:cNvPr id="20" name="Straight Connector 16"/>
          <p:cNvCxnSpPr>
            <a:cxnSpLocks noGrp="1" noRot="1" noChangeAspect="1" noMove="1" noResize="1" noEditPoints="1" noAdjustHandles="1" noChangeArrowheads="1" noChangeShapeType="1"/>
          </p:cNvCxnSpPr>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A4C0CD32-A6C8-4BA5-B3DF-D8325E32CAA4}" type="slidenum">
              <a:rPr lang="en-US" sz="1200" dirty="0" smtClean="0">
                <a:latin typeface="Times New Roman" panose="02020603050405020304"/>
                <a:cs typeface="Times New Roman" panose="02020603050405020304"/>
              </a:rPr>
            </a:fld>
            <a:endParaRPr lang="en-US" sz="1200">
              <a:latin typeface="Times New Roman" panose="02020603050405020304"/>
              <a:cs typeface="Times New Roman" panose="02020603050405020304"/>
            </a:endParaRPr>
          </a:p>
        </p:txBody>
      </p:sp>
      <p:sp>
        <p:nvSpPr>
          <p:cNvPr id="6" name="Footer Placeholder 5"/>
          <p:cNvSpPr>
            <a:spLocks noGrp="1"/>
          </p:cNvSpPr>
          <p:nvPr>
            <p:ph type="ftr" sz="quarter" idx="11"/>
          </p:nvPr>
        </p:nvSpPr>
        <p:spPr/>
        <p:txBody>
          <a:bodyPr/>
          <a:lstStyle/>
          <a:p>
            <a:r>
              <a:rPr lang="en-US" sz="1200" dirty="0">
                <a:latin typeface="Times New Roman" panose="02020603050405020304"/>
                <a:cs typeface="Times New Roman" panose="02020603050405020304"/>
              </a:rPr>
              <a:t>Road Damage Detection</a:t>
            </a:r>
            <a:endParaRPr lang="en-US" sz="1200" dirty="0">
              <a:latin typeface="Times New Roman" panose="02020603050405020304"/>
              <a:cs typeface="Times New Roman" panose="02020603050405020304"/>
            </a:endParaRPr>
          </a:p>
        </p:txBody>
      </p:sp>
      <p:sp>
        <p:nvSpPr>
          <p:cNvPr id="7" name="Date Placeholder 6"/>
          <p:cNvSpPr>
            <a:spLocks noGrp="1"/>
          </p:cNvSpPr>
          <p:nvPr>
            <p:ph type="dt" sz="half" idx="10"/>
          </p:nvPr>
        </p:nvSpPr>
        <p:spPr/>
        <p:txBody>
          <a:bodyPr/>
          <a:lstStyle/>
          <a:p>
            <a:fld id="{F07CD3FD-BE54-4400-942B-C6C15AA73DFD}" type="datetime3">
              <a:rPr lang="en-US" sz="1200" smtClean="0"/>
            </a:fld>
            <a:endParaRPr lang="en-US" sz="1200"/>
          </a:p>
        </p:txBody>
      </p:sp>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5"/>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4189" y="633662"/>
            <a:ext cx="3831994" cy="1931677"/>
          </a:xfrm>
        </p:spPr>
        <p:txBody>
          <a:bodyPr anchor="b">
            <a:normAutofit/>
          </a:bodyPr>
          <a:lstStyle/>
          <a:p>
            <a:r>
              <a:rPr lang="en-US" b="1">
                <a:latin typeface="Times New Roman" panose="02020603050405020304"/>
                <a:ea typeface="+mj-lt"/>
                <a:cs typeface="+mj-lt"/>
              </a:rPr>
              <a:t>WHAT’S NEW WITH YOLO V7?</a:t>
            </a:r>
            <a:endParaRPr lang="en-US" b="1">
              <a:latin typeface="Times New Roman" panose="02020603050405020304"/>
              <a:cs typeface="Times New Roman" panose="02020603050405020304"/>
            </a:endParaRPr>
          </a:p>
        </p:txBody>
      </p:sp>
      <p:cxnSp>
        <p:nvCxnSpPr>
          <p:cNvPr id="21" name="Straight Connector 17"/>
          <p:cNvCxnSpPr>
            <a:cxnSpLocks noGrp="1" noRot="1" noChangeAspect="1" noMove="1" noResize="1" noEditPoints="1" noAdjustHandles="1" noChangeArrowheads="1" noChangeShapeType="1"/>
          </p:cNvCxnSpPr>
          <p:nvPr/>
        </p:nvCxnSpPr>
        <p:spPr>
          <a:xfrm>
            <a:off x="990600" y="583125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22" name="Content Placeholder 2"/>
          <p:cNvGraphicFramePr>
            <a:graphicFrameLocks noGrp="1"/>
          </p:cNvGraphicFramePr>
          <p:nvPr>
            <p:ph idx="1"/>
          </p:nvPr>
        </p:nvGraphicFramePr>
        <p:xfrm>
          <a:off x="4748147" y="236554"/>
          <a:ext cx="6694731" cy="560952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1" name="Slide Number Placeholder 10"/>
          <p:cNvSpPr>
            <a:spLocks noGrp="1"/>
          </p:cNvSpPr>
          <p:nvPr>
            <p:ph type="sldNum" sz="quarter" idx="12"/>
          </p:nvPr>
        </p:nvSpPr>
        <p:spPr/>
        <p:txBody>
          <a:bodyPr/>
          <a:lstStyle/>
          <a:p>
            <a:fld id="{A4C0CD32-A6C8-4BA5-B3DF-D8325E32CAA4}" type="slidenum">
              <a:rPr lang="en-US" sz="1200" dirty="0" smtClean="0">
                <a:latin typeface="Times New Roman" panose="02020603050405020304"/>
                <a:cs typeface="Times New Roman" panose="02020603050405020304"/>
              </a:rPr>
            </a:fld>
            <a:endParaRPr lang="en-US" sz="1200" dirty="0">
              <a:latin typeface="Times New Roman" panose="02020603050405020304"/>
              <a:cs typeface="Times New Roman" panose="02020603050405020304"/>
            </a:endParaRPr>
          </a:p>
        </p:txBody>
      </p:sp>
      <p:sp>
        <p:nvSpPr>
          <p:cNvPr id="35" name="Footer Placeholder 34"/>
          <p:cNvSpPr>
            <a:spLocks noGrp="1"/>
          </p:cNvSpPr>
          <p:nvPr>
            <p:ph type="ftr" sz="quarter" idx="11"/>
          </p:nvPr>
        </p:nvSpPr>
        <p:spPr/>
        <p:txBody>
          <a:bodyPr/>
          <a:lstStyle/>
          <a:p>
            <a:r>
              <a:rPr lang="en-US" sz="1200" dirty="0">
                <a:latin typeface="Times New Roman" panose="02020603050405020304"/>
                <a:cs typeface="Times New Roman" panose="02020603050405020304"/>
              </a:rPr>
              <a:t>Road Damage Detection</a:t>
            </a:r>
            <a:endParaRPr lang="en-US" sz="1200">
              <a:latin typeface="Times New Roman" panose="02020603050405020304"/>
              <a:cs typeface="Times New Roman" panose="02020603050405020304"/>
            </a:endParaRPr>
          </a:p>
        </p:txBody>
      </p:sp>
      <p:sp>
        <p:nvSpPr>
          <p:cNvPr id="3" name="Date Placeholder 2"/>
          <p:cNvSpPr>
            <a:spLocks noGrp="1"/>
          </p:cNvSpPr>
          <p:nvPr>
            <p:ph type="dt" sz="half" idx="10"/>
          </p:nvPr>
        </p:nvSpPr>
        <p:spPr/>
        <p:txBody>
          <a:bodyPr/>
          <a:lstStyle/>
          <a:p>
            <a:fld id="{F07CD3FD-BE54-4400-942B-C6C15AA73DFD}" type="datetime3">
              <a:rPr lang="en-US" sz="1200" smtClean="0"/>
            </a:fld>
            <a:endParaRPr lang="en-US" sz="1200"/>
          </a:p>
        </p:txBody>
      </p:sp>
    </p:spTree>
  </p:cSld>
  <p:clrMapOvr>
    <a:masterClrMapping/>
  </p:clrMapOvr>
  <p:transition spd="slow">
    <p:wipe/>
  </p:transition>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6422</Words>
  <Application>WPS Presentation</Application>
  <PresentationFormat>Widescreen</PresentationFormat>
  <Paragraphs>273</Paragraphs>
  <Slides>22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22</vt:i4>
      </vt:variant>
    </vt:vector>
  </HeadingPairs>
  <TitlesOfParts>
    <vt:vector size="33" baseType="lpstr">
      <vt:lpstr>Arial</vt:lpstr>
      <vt:lpstr>SimSun</vt:lpstr>
      <vt:lpstr>Wingdings</vt:lpstr>
      <vt:lpstr>Times New Roman</vt:lpstr>
      <vt:lpstr>Times New Roman</vt:lpstr>
      <vt:lpstr>Microsoft YaHei</vt:lpstr>
      <vt:lpstr>Arial Unicode MS</vt:lpstr>
      <vt:lpstr>Calibri</vt:lpstr>
      <vt:lpstr>Calibri</vt:lpstr>
      <vt:lpstr>Arial</vt:lpstr>
      <vt:lpstr>DashVTI</vt:lpstr>
      <vt:lpstr>Road Damage Detection using Yolo v7 Object Detection Technique</vt:lpstr>
      <vt:lpstr>CONTENT</vt:lpstr>
      <vt:lpstr>ABSTRACT</vt:lpstr>
      <vt:lpstr>INTRODUCTION</vt:lpstr>
      <vt:lpstr>NECESSITY</vt:lpstr>
      <vt:lpstr>UNDERSTANDING THE PROBLEM</vt:lpstr>
      <vt:lpstr>OBJECT DETECTION</vt:lpstr>
      <vt:lpstr>WHAT IS YOLO?</vt:lpstr>
      <vt:lpstr>WHAT’S NEW WITH YOLO V7?</vt:lpstr>
      <vt:lpstr>LIMITATIONS OF YOLO V7</vt:lpstr>
      <vt:lpstr>Custom Training with YOLOv7  In this Notebook, I have processed the images with RoboFlow because in Road formatted dataset was having different dimensions of image and Also data set was not splitted into different Format. To train a custom YOLOv7 model we need to recognize the objects in the dataset. To do so I have taken the following steps:   </vt:lpstr>
      <vt:lpstr>Assemble Our Dataset</vt:lpstr>
      <vt:lpstr>Training Custom pretrained YOLOv7 model</vt:lpstr>
      <vt:lpstr>Project Methodology</vt:lpstr>
      <vt:lpstr>Flow chart of system</vt:lpstr>
      <vt:lpstr>Architecture of the Model</vt:lpstr>
      <vt:lpstr>Results</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konas</cp:lastModifiedBy>
  <cp:revision>297</cp:revision>
  <dcterms:created xsi:type="dcterms:W3CDTF">2023-06-27T05:10:00Z</dcterms:created>
  <dcterms:modified xsi:type="dcterms:W3CDTF">2023-07-25T14:24:44Z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EFC7E270FA3B442590A0D87A0FDBF7AA</vt:lpwstr>
  </property>
  <property fmtid="{D5CDD505-2E9C-101B-9397-08002B2CF9AE}" pid="3" name="KSOProductBuildVer">
    <vt:lpwstr>1033-12.2.0.13085</vt:lpwstr>
  </property>
</Properties>
</file>