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2" r:id="rId13"/>
    <p:sldId id="266" r:id="rId14"/>
    <p:sldId id="267" r:id="rId15"/>
    <p:sldId id="268" r:id="rId16"/>
    <p:sldId id="269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353" autoAdjust="0"/>
  </p:normalViewPr>
  <p:slideViewPr>
    <p:cSldViewPr snapToGrid="0">
      <p:cViewPr varScale="1">
        <p:scale>
          <a:sx n="65" d="100"/>
          <a:sy n="65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4EF85-27A1-4140-AFA2-7A61D47E4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E8148-EB30-470C-A3F6-4A82E7BCB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3B8C2-CB3E-4A71-B8E7-6472EEF4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29A8-573C-44FE-B954-44B96D20415E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45C61-988D-4BD7-B4B0-3C577175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9DE58-8186-464B-882D-24758023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BCA0-E6B8-4219-997F-229965206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8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4CB1A-E645-4B30-9E7D-CA0C9C8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06383-3E2B-4599-B253-7282CC3A6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6DB12-2705-4310-89DA-C0EFDCF3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29A8-573C-44FE-B954-44B96D20415E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93B43-EEC8-4F29-8E9A-9148164A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BDD16-6504-4A19-8BAB-0BE52AD2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BCA0-E6B8-4219-997F-229965206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5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0B993-1733-49AE-888C-C0C891131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E2F7A-ED43-4D1E-99A7-2571EF84C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66E03-1F30-4446-BC90-33406202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29A8-573C-44FE-B954-44B96D20415E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901C7-CE3B-409B-AD67-11693D0B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CF361-85D2-41A9-BBAB-8D6313C0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BCA0-E6B8-4219-997F-229965206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E1D7-0B2D-4587-A656-4807C61A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6DA2D-889A-4890-9E05-519099CE9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08674-BAB7-49B3-A67D-12D154D3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29A8-573C-44FE-B954-44B96D20415E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0E816-B72F-4358-AA27-E5C22A30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41C44-FB06-4B08-865E-7CEC3C14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BCA0-E6B8-4219-997F-229965206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6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E864-376F-4144-A251-62979195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6C299-0B92-4592-842C-7982C4793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F17D0-288E-4DA3-AA90-C6989178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29A8-573C-44FE-B954-44B96D20415E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30D02-A99C-4593-8B52-6B2F5572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D40E7-2553-46C4-845D-313C5D7E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BCA0-E6B8-4219-997F-229965206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4274-FDFC-495D-A887-4B09CDFC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70AE0-F4A5-4BBC-B4E0-47660CFA3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D7E58-F5C4-4AAC-97ED-13F57F27C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DB7F6-72DD-4170-B40C-C4A6D629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29A8-573C-44FE-B954-44B96D20415E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C1045-5339-4ACA-8816-2D20796D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9E885-7C4D-43E5-80BC-A266F9B8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BCA0-E6B8-4219-997F-229965206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5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4AA2-6838-4B04-8B13-FB7EF44F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C7F20-C01A-4DD6-920F-CCA3BB1BA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0C612-92CD-4463-B5DC-533D154D7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B62F1-7BBA-458F-83C5-7E8AD8F43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14D08-3E56-494D-88FB-2CE64CA14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10F98-9860-488D-91AC-EF8F4ABF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29A8-573C-44FE-B954-44B96D20415E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C1F2B-3C65-4337-B706-45459A98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EEEC1-B620-4D8E-86E8-02CEEFCB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BCA0-E6B8-4219-997F-229965206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2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1B4C-366C-4D27-A9DB-926BA370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BC244-C092-426F-A27C-34201797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29A8-573C-44FE-B954-44B96D20415E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3C8C0-D93B-46BF-B8E3-07C3B545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176D5-E3FC-496F-8D15-D4DFF19E0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BCA0-E6B8-4219-997F-229965206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1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80470-9B98-4066-BDDD-465053B5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29A8-573C-44FE-B954-44B96D20415E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44E6E6-8915-4640-98F3-16950414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2AFF5-5512-45C1-9933-BBE073DA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BCA0-E6B8-4219-997F-229965206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8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211F-D899-4EAC-9191-262E24D0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FAA18-6B19-479B-AA2A-98AECE47C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C8B13-530A-4EAE-927F-B4FD19C9E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78A35-464D-46DF-9E4A-9471AD63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29A8-573C-44FE-B954-44B96D20415E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456FF-A2CE-4A15-B15C-B36BEB62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C29E2-484A-4BB0-BA61-5D1230D1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BCA0-E6B8-4219-997F-229965206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6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4BF1-B78D-42F1-97B6-6F5445B9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DD9AA-AAEB-4A6A-811A-715F33A7B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6B9E3-9831-4DBD-A2A7-8A0EEABD7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DA148-D3AE-441C-8C91-09216605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29A8-573C-44FE-B954-44B96D20415E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F200B-646A-442E-80B8-9A86D7A4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723B5-AEC7-43AF-B228-CBF069DA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BCA0-E6B8-4219-997F-229965206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9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ECEC04-D877-45E1-86E9-A61DD1B8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FCCB1-2948-4BD0-8F13-CC3C99F77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0E2E1-4720-4DE7-AD23-7F128DF28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429A8-573C-44FE-B954-44B96D20415E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98E2-03F8-45F4-A120-1F17B93F7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BCB20-8DE4-423A-A8FC-D7253E9A0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6BCA0-E6B8-4219-997F-229965206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3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84E7-9C75-4C90-9191-F1E0679069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1B4E6-ECA7-4812-A2AA-3096AFBEA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Customers and Product Sales Data </a:t>
            </a:r>
          </a:p>
        </p:txBody>
      </p:sp>
    </p:spTree>
    <p:extLst>
      <p:ext uri="{BB962C8B-B14F-4D97-AF65-F5344CB8AC3E}">
        <p14:creationId xmlns:p14="http://schemas.microsoft.com/office/powerpoint/2010/main" val="2822155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5E99-D558-4323-A61D-5DF331780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1878"/>
            <a:ext cx="10515600" cy="463826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Q2 Perform Data cleaning and other possible operations on data using query editor ,create measures if necessary and use them to visualize the data and make an interactive visualization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Q3 Make a Detailed Interactive Dashboard by using visualization tools such as </a:t>
            </a:r>
            <a:r>
              <a:rPr lang="en-US" sz="2000" dirty="0" err="1"/>
              <a:t>PowerBI</a:t>
            </a:r>
            <a:r>
              <a:rPr lang="en-US" sz="2000" dirty="0"/>
              <a:t> and Answer the following questions  ➔ Transform customers data so that </a:t>
            </a:r>
            <a:r>
              <a:rPr lang="en-US" sz="2000" dirty="0" err="1"/>
              <a:t>firstName</a:t>
            </a:r>
            <a:r>
              <a:rPr lang="en-US" sz="2000" dirty="0"/>
              <a:t>, </a:t>
            </a:r>
            <a:r>
              <a:rPr lang="en-US" sz="2000" dirty="0" err="1"/>
              <a:t>MiddleName</a:t>
            </a:r>
            <a:r>
              <a:rPr lang="en-US" sz="2000" dirty="0"/>
              <a:t> and </a:t>
            </a:r>
            <a:r>
              <a:rPr lang="en-US" sz="2000" dirty="0" err="1"/>
              <a:t>LastName</a:t>
            </a:r>
            <a:r>
              <a:rPr lang="en-US" sz="2000" dirty="0"/>
              <a:t> are merged into full name.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39138-DB30-4950-83E5-E5C719D95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7249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35B4AB-C8CB-4F57-A403-1002C9F9C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0503"/>
            <a:ext cx="12192000" cy="734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82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DA04-6D83-4818-BE45-79DA5ACD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046921"/>
          </a:xfrm>
        </p:spPr>
        <p:txBody>
          <a:bodyPr>
            <a:normAutofit/>
          </a:bodyPr>
          <a:lstStyle/>
          <a:p>
            <a:r>
              <a:rPr lang="en-US" sz="2000" dirty="0"/>
              <a:t>Q2 Perform Data cleaning and other possible operations on data using query editor ,create measures if necessary and use them to visualize the data and make an interactive visualization.  </a:t>
            </a:r>
            <a:r>
              <a:rPr lang="en-US" sz="2000" b="1" dirty="0"/>
              <a:t>(Note: I had to clean data where it has to be converted text into whole number in Data View first to calculate various majors as well)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9B85C3-C902-442A-94DE-A367DC763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46922"/>
            <a:ext cx="11966712" cy="6811617"/>
          </a:xfrm>
        </p:spPr>
      </p:pic>
    </p:spTree>
    <p:extLst>
      <p:ext uri="{BB962C8B-B14F-4D97-AF65-F5344CB8AC3E}">
        <p14:creationId xmlns:p14="http://schemas.microsoft.com/office/powerpoint/2010/main" val="3268148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C33C2E-AB64-497A-9FCB-99AA28DFB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885043"/>
          </a:xfrm>
        </p:spPr>
      </p:pic>
    </p:spTree>
    <p:extLst>
      <p:ext uri="{BB962C8B-B14F-4D97-AF65-F5344CB8AC3E}">
        <p14:creationId xmlns:p14="http://schemas.microsoft.com/office/powerpoint/2010/main" val="28096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6722-96C1-41DB-86B7-1FB3D6586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7447722" cy="405814"/>
          </a:xfrm>
        </p:spPr>
        <p:txBody>
          <a:bodyPr>
            <a:normAutofit fontScale="90000"/>
          </a:bodyPr>
          <a:lstStyle/>
          <a:p>
            <a:r>
              <a:rPr lang="en-US" dirty="0"/>
              <a:t>➔ Delete column demographics..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304BC2-8078-41B1-8615-AEB880791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0087"/>
            <a:ext cx="12192000" cy="7686261"/>
          </a:xfrm>
        </p:spPr>
      </p:pic>
    </p:spTree>
    <p:extLst>
      <p:ext uri="{BB962C8B-B14F-4D97-AF65-F5344CB8AC3E}">
        <p14:creationId xmlns:p14="http://schemas.microsoft.com/office/powerpoint/2010/main" val="2417128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867326-3581-4DA1-A350-7FDF7DF5A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8295861"/>
          </a:xfrm>
        </p:spPr>
      </p:pic>
    </p:spTree>
    <p:extLst>
      <p:ext uri="{BB962C8B-B14F-4D97-AF65-F5344CB8AC3E}">
        <p14:creationId xmlns:p14="http://schemas.microsoft.com/office/powerpoint/2010/main" val="724471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AFF919-5C4B-45F4-94D4-8603BD2E5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885043"/>
          </a:xfrm>
        </p:spPr>
      </p:pic>
    </p:spTree>
    <p:extLst>
      <p:ext uri="{BB962C8B-B14F-4D97-AF65-F5344CB8AC3E}">
        <p14:creationId xmlns:p14="http://schemas.microsoft.com/office/powerpoint/2010/main" val="182683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E5146DE-93DE-4315-B24E-89004A639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8892209"/>
          </a:xfrm>
        </p:spPr>
      </p:pic>
    </p:spTree>
    <p:extLst>
      <p:ext uri="{BB962C8B-B14F-4D97-AF65-F5344CB8AC3E}">
        <p14:creationId xmlns:p14="http://schemas.microsoft.com/office/powerpoint/2010/main" val="960755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495C-B69E-4B5A-9847-E9DDC7232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971722" cy="887896"/>
          </a:xfrm>
        </p:spPr>
        <p:txBody>
          <a:bodyPr>
            <a:noAutofit/>
          </a:bodyPr>
          <a:lstStyle/>
          <a:p>
            <a:r>
              <a:rPr lang="en-US" sz="2800" dirty="0"/>
              <a:t>➔ </a:t>
            </a:r>
            <a:r>
              <a:rPr lang="en-US" sz="2000" dirty="0"/>
              <a:t>Create measures like </a:t>
            </a:r>
            <a:r>
              <a:rPr lang="en-US" sz="2000" dirty="0" err="1"/>
              <a:t>Total_Sales_Amount</a:t>
            </a:r>
            <a:r>
              <a:rPr lang="en-US" sz="2000" dirty="0"/>
              <a:t>. (for that I had to clean data where it has to be converted text into whole number in Data View first)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D553495-ECE0-4305-974E-6E438FD30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7412"/>
            <a:ext cx="12192000" cy="8455371"/>
          </a:xfrm>
        </p:spPr>
      </p:pic>
    </p:spTree>
    <p:extLst>
      <p:ext uri="{BB962C8B-B14F-4D97-AF65-F5344CB8AC3E}">
        <p14:creationId xmlns:p14="http://schemas.microsoft.com/office/powerpoint/2010/main" val="216044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CC06296-DB72-4CB7-A478-187B6A655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9235" cy="7885043"/>
          </a:xfrm>
        </p:spPr>
      </p:pic>
    </p:spTree>
    <p:extLst>
      <p:ext uri="{BB962C8B-B14F-4D97-AF65-F5344CB8AC3E}">
        <p14:creationId xmlns:p14="http://schemas.microsoft.com/office/powerpoint/2010/main" val="1462042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31D90B-7A74-4E76-80E2-04A5D249B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9475304"/>
          </a:xfrm>
        </p:spPr>
      </p:pic>
    </p:spTree>
    <p:extLst>
      <p:ext uri="{BB962C8B-B14F-4D97-AF65-F5344CB8AC3E}">
        <p14:creationId xmlns:p14="http://schemas.microsoft.com/office/powerpoint/2010/main" val="118948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92D9-36DB-45FF-8482-087107963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Q1</a:t>
            </a:r>
            <a:r>
              <a:rPr lang="en-US" sz="1000" dirty="0"/>
              <a:t> </a:t>
            </a:r>
            <a:r>
              <a:rPr lang="en-US" sz="2000" dirty="0"/>
              <a:t>Import the Data which is in a JSON file into </a:t>
            </a:r>
            <a:r>
              <a:rPr lang="en-US" sz="2000" dirty="0" err="1"/>
              <a:t>PowerBI</a:t>
            </a:r>
            <a:r>
              <a:rPr lang="en-US" sz="2000" dirty="0"/>
              <a:t> ,verify if the data is properly imported or not.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860D99-CCB7-4E55-B0BE-0D89AADC5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9" y="1338470"/>
            <a:ext cx="11860696" cy="6838121"/>
          </a:xfrm>
        </p:spPr>
      </p:pic>
    </p:spTree>
    <p:extLst>
      <p:ext uri="{BB962C8B-B14F-4D97-AF65-F5344CB8AC3E}">
        <p14:creationId xmlns:p14="http://schemas.microsoft.com/office/powerpoint/2010/main" val="3211976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D60B-FB58-4601-B83B-60219BB8B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583095"/>
          </a:xfrm>
        </p:spPr>
        <p:txBody>
          <a:bodyPr>
            <a:normAutofit/>
          </a:bodyPr>
          <a:lstStyle/>
          <a:p>
            <a:r>
              <a:rPr lang="en-US" sz="2400" dirty="0"/>
              <a:t>➔ Create a measure like </a:t>
            </a:r>
            <a:r>
              <a:rPr lang="en-US" sz="2400" dirty="0" err="1"/>
              <a:t>Average,Min,Max</a:t>
            </a:r>
            <a:r>
              <a:rPr lang="en-US" sz="2400" dirty="0"/>
              <a:t> </a:t>
            </a:r>
            <a:r>
              <a:rPr lang="en-US" sz="2400" dirty="0" err="1"/>
              <a:t>TotalSalesAmount</a:t>
            </a:r>
            <a:r>
              <a:rPr lang="en-US" sz="2400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4FD784-20A4-407B-B6A8-C0EA9511C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613"/>
            <a:ext cx="12055516" cy="7567474"/>
          </a:xfrm>
        </p:spPr>
      </p:pic>
    </p:spTree>
    <p:extLst>
      <p:ext uri="{BB962C8B-B14F-4D97-AF65-F5344CB8AC3E}">
        <p14:creationId xmlns:p14="http://schemas.microsoft.com/office/powerpoint/2010/main" val="817774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6B4B-2EA0-460C-AA27-9C757DD0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3825"/>
          </a:xfrm>
        </p:spPr>
        <p:txBody>
          <a:bodyPr>
            <a:normAutofit fontScale="90000"/>
          </a:bodyPr>
          <a:lstStyle/>
          <a:p>
            <a:r>
              <a:rPr lang="en-US" dirty="0"/>
              <a:t>➔ </a:t>
            </a:r>
            <a:r>
              <a:rPr lang="en-US" sz="2200" b="1" dirty="0"/>
              <a:t>Customer has the highest </a:t>
            </a:r>
            <a:r>
              <a:rPr lang="en-US" sz="2200" b="1" dirty="0" err="1"/>
              <a:t>Sales_Amount</a:t>
            </a:r>
            <a:endParaRPr lang="en-US" sz="2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42EBF3-32D3-4CA4-83C0-E61869353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824"/>
            <a:ext cx="12192000" cy="7898297"/>
          </a:xfrm>
        </p:spPr>
      </p:pic>
    </p:spTree>
    <p:extLst>
      <p:ext uri="{BB962C8B-B14F-4D97-AF65-F5344CB8AC3E}">
        <p14:creationId xmlns:p14="http://schemas.microsoft.com/office/powerpoint/2010/main" val="2052899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A6597-835F-41F5-8B44-5F5AAB03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424069"/>
          </a:xfrm>
        </p:spPr>
        <p:txBody>
          <a:bodyPr>
            <a:normAutofit/>
          </a:bodyPr>
          <a:lstStyle/>
          <a:p>
            <a:r>
              <a:rPr lang="en-US" sz="2000" dirty="0"/>
              <a:t>➔ </a:t>
            </a:r>
            <a:r>
              <a:rPr lang="en-US" sz="2000" b="1" dirty="0"/>
              <a:t>Customer has the minimum sales amount &amp; </a:t>
            </a:r>
            <a:r>
              <a:rPr lang="en-US" sz="1000" dirty="0"/>
              <a:t> </a:t>
            </a:r>
            <a:r>
              <a:rPr lang="en-US" sz="2000" b="1" dirty="0"/>
              <a:t>Product category is having the highest sales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D24BD3-D69F-491B-84B4-A6B5D28E0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288"/>
            <a:ext cx="12192000" cy="8216416"/>
          </a:xfrm>
        </p:spPr>
      </p:pic>
    </p:spTree>
    <p:extLst>
      <p:ext uri="{BB962C8B-B14F-4D97-AF65-F5344CB8AC3E}">
        <p14:creationId xmlns:p14="http://schemas.microsoft.com/office/powerpoint/2010/main" val="153314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922B-5276-4D1C-B8ED-65E8C4F2B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371060"/>
          </a:xfrm>
        </p:spPr>
        <p:txBody>
          <a:bodyPr>
            <a:normAutofit/>
          </a:bodyPr>
          <a:lstStyle/>
          <a:p>
            <a:r>
              <a:rPr lang="en-US" sz="2000" b="1" dirty="0"/>
              <a:t>➔ Show month over month Sales Amount.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015E9B-DB5B-4806-8959-E091B1014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7" t="2893" r="30128" b="55152"/>
          <a:stretch/>
        </p:blipFill>
        <p:spPr>
          <a:xfrm>
            <a:off x="0" y="371061"/>
            <a:ext cx="12191999" cy="10070798"/>
          </a:xfrm>
        </p:spPr>
      </p:pic>
    </p:spTree>
    <p:extLst>
      <p:ext uri="{BB962C8B-B14F-4D97-AF65-F5344CB8AC3E}">
        <p14:creationId xmlns:p14="http://schemas.microsoft.com/office/powerpoint/2010/main" val="2245991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4A8537-CFD0-4915-BEAE-5184A2FB0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10559845"/>
          </a:xfrm>
        </p:spPr>
      </p:pic>
    </p:spTree>
    <p:extLst>
      <p:ext uri="{BB962C8B-B14F-4D97-AF65-F5344CB8AC3E}">
        <p14:creationId xmlns:p14="http://schemas.microsoft.com/office/powerpoint/2010/main" val="3423752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4FE1-DD3D-4FE4-94D9-FD9AA01B2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471947"/>
          </a:xfrm>
        </p:spPr>
        <p:txBody>
          <a:bodyPr>
            <a:normAutofit/>
          </a:bodyPr>
          <a:lstStyle/>
          <a:p>
            <a:r>
              <a:rPr lang="en-US" sz="2400" b="1" dirty="0"/>
              <a:t>5. Derive Conclusion and Inferences from the Dashboard.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5AE70-5B8A-46D7-A1AD-015A1B406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71948"/>
            <a:ext cx="11975690" cy="6017342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converted JSON file into Excel file after that transferred into Power BI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Dekstop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had to clean data where it has to be converted text into whole number in Data View first to calculate various majors as well.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3.Created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TotalSalesAmount,Min,Max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Average measures using DAX(Data Analysis Expression)I used data type conversion and converted text into whole number value to calculate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Total_Sales_Amount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Power BI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Dekstop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found whole number at right side of the table initially text was appearing at left before conversion as well.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4.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Implemented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Minimum_Sales_Amount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>
                <a:solidFill>
                  <a:srgbClr val="3165B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'Product Sales'[Column1.SalesAmount]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of DAX    Function.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Maximum_Sales_Amount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>
                <a:solidFill>
                  <a:srgbClr val="3165B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'Product Sales'[Column1.SalesAmount]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of DAX    Function.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ts val="135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Average_Sales_Amount = </a:t>
            </a:r>
            <a:r>
              <a:rPr lang="en-US" sz="2000" dirty="0">
                <a:solidFill>
                  <a:srgbClr val="3165B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'Product Sales'[Column1.SalesAmount]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of DAX Function.</a:t>
            </a:r>
          </a:p>
          <a:p>
            <a:pPr marL="342900" marR="0" lvl="0" indent="-342900">
              <a:lnSpc>
                <a:spcPts val="135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35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ts val="135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Elaborated Data filters to calculate Highest, Minimum, Maximum and Average Sales amount of the customers. </a:t>
            </a:r>
          </a:p>
          <a:p>
            <a:pPr marL="342900" marR="0" lvl="0" indent="-342900">
              <a:lnSpc>
                <a:spcPts val="135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ts val="135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7.I had to remove null value to highlight highest sales amount of the customers and used Tableau to filter</a:t>
            </a:r>
          </a:p>
          <a:p>
            <a:pPr marL="0" marR="0" lvl="0" indent="0">
              <a:lnSpc>
                <a:spcPts val="135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parameters related the given JSON file.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67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91E4A0-B059-4EF8-B65D-BD7E9CA86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4"/>
            <a:ext cx="12191999" cy="7716493"/>
          </a:xfrm>
        </p:spPr>
      </p:pic>
    </p:spTree>
    <p:extLst>
      <p:ext uri="{BB962C8B-B14F-4D97-AF65-F5344CB8AC3E}">
        <p14:creationId xmlns:p14="http://schemas.microsoft.com/office/powerpoint/2010/main" val="313630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A818C9-5343-426B-B539-150C6118D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011477"/>
          </a:xfrm>
        </p:spPr>
      </p:pic>
    </p:spTree>
    <p:extLst>
      <p:ext uri="{BB962C8B-B14F-4D97-AF65-F5344CB8AC3E}">
        <p14:creationId xmlns:p14="http://schemas.microsoft.com/office/powerpoint/2010/main" val="339356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5EF18B-E947-49BB-A57A-6151773A6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8189844"/>
          </a:xfrm>
        </p:spPr>
      </p:pic>
    </p:spTree>
    <p:extLst>
      <p:ext uri="{BB962C8B-B14F-4D97-AF65-F5344CB8AC3E}">
        <p14:creationId xmlns:p14="http://schemas.microsoft.com/office/powerpoint/2010/main" val="177496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6AEDA8-A66B-494D-ADDC-056380693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786191"/>
          </a:xfrm>
        </p:spPr>
      </p:pic>
    </p:spTree>
    <p:extLst>
      <p:ext uri="{BB962C8B-B14F-4D97-AF65-F5344CB8AC3E}">
        <p14:creationId xmlns:p14="http://schemas.microsoft.com/office/powerpoint/2010/main" val="249501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6F180A-0B66-43E0-A939-8E34C9191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16348"/>
          </a:xfrm>
        </p:spPr>
      </p:pic>
    </p:spTree>
    <p:extLst>
      <p:ext uri="{BB962C8B-B14F-4D97-AF65-F5344CB8AC3E}">
        <p14:creationId xmlns:p14="http://schemas.microsoft.com/office/powerpoint/2010/main" val="355733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3282F3-3E31-4B33-8485-BC774BABE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7885043"/>
          </a:xfrm>
        </p:spPr>
      </p:pic>
    </p:spTree>
    <p:extLst>
      <p:ext uri="{BB962C8B-B14F-4D97-AF65-F5344CB8AC3E}">
        <p14:creationId xmlns:p14="http://schemas.microsoft.com/office/powerpoint/2010/main" val="524985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EB5EDD-526F-4834-AE6F-69F634499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885043"/>
          </a:xfrm>
        </p:spPr>
      </p:pic>
    </p:spTree>
    <p:extLst>
      <p:ext uri="{BB962C8B-B14F-4D97-AF65-F5344CB8AC3E}">
        <p14:creationId xmlns:p14="http://schemas.microsoft.com/office/powerpoint/2010/main" val="401601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467</Words>
  <Application>Microsoft Office PowerPoint</Application>
  <PresentationFormat>Widescreen</PresentationFormat>
  <Paragraphs>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Internship Project </vt:lpstr>
      <vt:lpstr>Q1 Import the Data which is in a JSON file into PowerBI ,verify if the data is properly imported or not.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Q2 Perform Data cleaning and other possible operations on data using query editor ,create measures if necessary and use them to visualize the data and make an interactive visualization  Q3 Make a Detailed Interactive Dashboard by using visualization tools such as PowerBI and Answer the following questions  ➔ Transform customers data so that firstName, MiddleName and LastName are merged into full name.  </vt:lpstr>
      <vt:lpstr>Q2 Perform Data cleaning and other possible operations on data using query editor ,create measures if necessary and use them to visualize the data and make an interactive visualization.  (Note: I had to clean data where it has to be converted text into whole number in Data View first to calculate various majors as well)</vt:lpstr>
      <vt:lpstr>PowerPoint Presentation</vt:lpstr>
      <vt:lpstr>➔ Delete column demographics.. </vt:lpstr>
      <vt:lpstr>PowerPoint Presentation</vt:lpstr>
      <vt:lpstr>PowerPoint Presentation</vt:lpstr>
      <vt:lpstr>PowerPoint Presentation</vt:lpstr>
      <vt:lpstr>➔ Create measures like Total_Sales_Amount. (for that I had to clean data where it has to be converted text into whole number in Data View first)</vt:lpstr>
      <vt:lpstr>PowerPoint Presentation</vt:lpstr>
      <vt:lpstr>PowerPoint Presentation</vt:lpstr>
      <vt:lpstr>➔ Create a measure like Average,Min,Max TotalSalesAmount.</vt:lpstr>
      <vt:lpstr>➔ Customer has the highest Sales_Amount</vt:lpstr>
      <vt:lpstr>➔ Customer has the minimum sales amount &amp;  Product category is having the highest sales</vt:lpstr>
      <vt:lpstr>➔ Show month over month Sales Amount. </vt:lpstr>
      <vt:lpstr>PowerPoint Presentation</vt:lpstr>
      <vt:lpstr>5. Derive Conclusion and Inferences from the Dashboard.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Project</dc:title>
  <dc:creator>Harkesh Choudhery</dc:creator>
  <cp:lastModifiedBy>Harkesh Choudhery</cp:lastModifiedBy>
  <cp:revision>8</cp:revision>
  <dcterms:created xsi:type="dcterms:W3CDTF">2023-06-26T15:13:33Z</dcterms:created>
  <dcterms:modified xsi:type="dcterms:W3CDTF">2023-06-27T15:26:58Z</dcterms:modified>
</cp:coreProperties>
</file>