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2021-05-20T06:50:10Z</dcterms:created>
  <dcterms:modified xsi:type="dcterms:W3CDTF">2024-04-06T13:04:58Z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b3e3bf20690e40bcac0bad279f8ca2de</vt:lpwstr>
  </property>
</Properties>
</file>