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ADE4-61E6-2B4E-94D0-DFD5D0DCB0B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5F6EB-F04C-504E-9174-3B47945E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6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5F6EB-F04C-504E-9174-3B47945EED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46E1-FDEB-AB44-977A-67F226FDE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297B6-977C-DC41-AD62-1625AEA94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6D16-3184-E145-8BBF-5002180A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9D4E-E71B-E44C-8378-6A3A8B7F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6ED1-9EEB-3544-A976-15733D89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358E-466E-C34B-81E5-3E604F9A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CA253-4F00-3144-B901-471EA7C4E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900E-2681-E04E-BE2C-36964F5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3E431-2469-7741-8D71-70457E94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85DB0-814F-2A48-ACCF-1B5A1033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7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35CCA-E713-D540-B6E2-6648E2429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943CA-D5C4-C94F-8ED9-E0ECCBA1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7CC3-F750-2B46-B2AE-0A698B27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9553-E40B-7846-92C8-17178FC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CA87-57CA-FC4D-A0BA-9EC0F4A4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1EB5-80BB-AA49-9C47-AAF66C85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FADE-1374-CB43-AFFA-6454447C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23E9-A15E-8842-A07D-70D7C736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4691-134C-9A42-8979-5D6C2211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661C-D49F-4342-91C2-28F790E8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A14A-52ED-574F-B171-ED8D9942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11E75-FB50-3245-A3F1-155244D3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8196-F7C4-3142-8FEA-E3C46196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88E1-7111-9E4D-B45F-250734DD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F7C4-4424-1F49-AA75-4CA6FA18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704-A7C7-5C43-9D0C-38AB9743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7D73-3BA8-C541-82F8-47181A29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5BA77-D360-A14D-BE4A-CAAEA3A3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92DD8-EADA-444F-B8F7-CC432BBD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D4991-9039-DB4B-8A8E-5BEA6E1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BAFB-F740-254E-977A-8773C8DF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4796-38BE-694E-8974-9B421E13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DECA-875A-C44A-8E76-22FF19CE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9CAB-60CB-BD48-BB93-F3EF2EF38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22323-BCA4-3A48-A1AC-D2EDFABE4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FC009-501F-624F-AE8D-FB800E272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4EB2A-23AE-9147-9956-D35F493C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D5549-BA6F-CD4E-AB4B-A1531DB6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A915E-49E1-334E-904A-ABCEA200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4D6D-C6AD-5747-A609-1901969D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5D157-E20F-7E44-A30A-00B9F71D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918C0-3E30-804A-AAB0-81C586A4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E4981-D85A-064F-A07B-C901A96F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F2BD8-6C62-E14B-8D61-55B39391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89CE9-6AE1-DA48-920A-A34DC9DE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38B7-B2E8-014B-AE19-8440FFC2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D7C3-53FB-834A-8FDC-AC97FB49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2133-F70D-E943-A563-49FBDFCE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16BE-9BEC-BF42-877A-D903F9882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6C59-6B11-FA4F-B6FA-60E3D54E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09C1D-6489-5644-A4F5-190FBD71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8B85-15AD-3149-8C94-A6DB1737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95C3-7060-7148-BE86-4C30DF4F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060FC-D68E-9348-8520-F333EEE2C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707A-BE9E-764B-96EB-7681FA158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C785-53E5-0142-BF1E-C522C2B6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D1BC-070D-9740-B90B-41DFF828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96934-25B8-6243-9BD5-46991C62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CF3F2-725C-3945-90F9-8AEBC45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DD565-E036-4145-A178-40857714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BA72-992B-814A-855F-7663B42C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90C8-E8E3-284A-AAC9-9DB6758F944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6FDB-FCF8-834A-8476-69E616372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D8FD-47AD-DB4C-B949-221AC5CE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FB51-18D2-264F-99D5-2C7FF373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DC38-D0D2-AA4B-AE63-5DC3A9E93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Volume Method for Euler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9230-742F-3D4B-9C1F-90DF734D4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Zejian You</a:t>
            </a:r>
          </a:p>
          <a:p>
            <a:r>
              <a:rPr lang="en-US" dirty="0"/>
              <a:t>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12836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749C-3EB3-B24A-B0F7-DA29C12E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195C0-315A-1045-BEEE-CF91DCD5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87" y="2328068"/>
            <a:ext cx="8971557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3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6FA9-EB81-8B4B-B773-CF9FC065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34F58-C08A-2C4D-BC18-1D33CE97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37" y="1801210"/>
            <a:ext cx="7166741" cy="37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8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C1CE-B026-DB4A-AC80-38CC9F05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55" y="2929649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173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8F5-D975-884B-96A6-2F599DF7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Euler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67ADA-473C-2A41-8AA7-E1F7EB9D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88" y="1690688"/>
            <a:ext cx="6181397" cy="44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F045-1ABD-5243-98B9-ADA6C12B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of Hyperbolic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8F69E-2512-0B40-BD0A-17F61CB9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16" y="1483929"/>
            <a:ext cx="8163767" cy="1469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9AD28-12F7-444D-9A08-DDEAE9DA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056" y="2809492"/>
            <a:ext cx="8931665" cy="14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4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7E71-0836-8443-9045-B66BDE85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Riemann-based Finite Volume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99564-D43B-F847-8C2B-CDC2FB19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57" y="1690688"/>
            <a:ext cx="3808686" cy="3183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F5C2E-D6E4-6B46-AAAE-C4F57D27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381" y="5229629"/>
            <a:ext cx="8091433" cy="14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9047-0226-7447-AD43-C568F405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Matrix of Euler Flux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2EBA2-70D3-AF4C-831B-E7A97ECF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04" y="1690688"/>
            <a:ext cx="7882591" cy="38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52422C-CE73-8644-8BDC-10170EDF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55" y="698719"/>
            <a:ext cx="9575090" cy="46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9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97D7-3518-984A-A8FF-C4E2D113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Riemann Solver and Roe Flux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DED39-6A0D-E148-BB26-52D9820E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50" y="1690688"/>
            <a:ext cx="10382750" cy="3216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0F22E-DA98-C242-AEEA-A9DEA6CC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02" y="5220302"/>
            <a:ext cx="7364666" cy="13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8D069-9187-4943-948A-4B59DA4E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16" y="0"/>
            <a:ext cx="7058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7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D513-437F-B34A-8545-760F445C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Example-Sod Shock Tube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67F5F-74B6-5841-88C5-50A65204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551" y="1690688"/>
            <a:ext cx="6194097" cy="46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43</Words>
  <Application>Microsoft Macintosh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Finite Volume Method for Euler Equation</vt:lpstr>
      <vt:lpstr>Introduction to Euler Equation</vt:lpstr>
      <vt:lpstr>System of Hyperbolic Equation</vt:lpstr>
      <vt:lpstr>Riemann-based Finite Volume Method</vt:lpstr>
      <vt:lpstr>Jacobian Matrix of Euler Flux</vt:lpstr>
      <vt:lpstr>PowerPoint Presentation</vt:lpstr>
      <vt:lpstr>Approximate Riemann Solver and Roe Flux</vt:lpstr>
      <vt:lpstr>PowerPoint Presentation</vt:lpstr>
      <vt:lpstr>Example-Sod Shock Tube</vt:lpstr>
      <vt:lpstr>Newton Iteration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Volume Method for Euler Equation</dc:title>
  <dc:creator>tn725</dc:creator>
  <cp:lastModifiedBy>tn725</cp:lastModifiedBy>
  <cp:revision>15</cp:revision>
  <dcterms:created xsi:type="dcterms:W3CDTF">2022-04-27T21:08:56Z</dcterms:created>
  <dcterms:modified xsi:type="dcterms:W3CDTF">2022-04-28T16:26:13Z</dcterms:modified>
</cp:coreProperties>
</file>