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4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7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2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D9E3-473F-4B1C-89FD-35FD84ADDAE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CA7E-C6EE-424A-B081-9C47C879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46" y="245964"/>
            <a:ext cx="4412195" cy="2528791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84" y="263547"/>
            <a:ext cx="4324551" cy="252000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2649946"/>
            <a:ext cx="4342135" cy="291024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64" y="2502512"/>
            <a:ext cx="4648421" cy="351142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4551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park</dc:creator>
  <cp:lastModifiedBy>jae park</cp:lastModifiedBy>
  <cp:revision>2</cp:revision>
  <dcterms:created xsi:type="dcterms:W3CDTF">2020-08-17T22:28:31Z</dcterms:created>
  <dcterms:modified xsi:type="dcterms:W3CDTF">2020-08-17T22:33:49Z</dcterms:modified>
</cp:coreProperties>
</file>