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375" r:id="rId2"/>
    <p:sldId id="298" r:id="rId3"/>
    <p:sldId id="409" r:id="rId4"/>
    <p:sldId id="305" r:id="rId5"/>
    <p:sldId id="384" r:id="rId6"/>
    <p:sldId id="407" r:id="rId7"/>
    <p:sldId id="4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26504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/>
          <a:lstStyle/>
          <a:p>
            <a:r>
              <a:rPr lang="en-US" dirty="0"/>
              <a:t>Gayatri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/>
          <a:lstStyle/>
          <a:p>
            <a:r>
              <a:rPr lang="en-US" dirty="0"/>
              <a:t>AGILE  Test Strategy vs Test plan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Strategy vs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Outline - How to test – Approach, techniques</a:t>
            </a:r>
          </a:p>
          <a:p>
            <a:r>
              <a:rPr lang="en-US" dirty="0"/>
              <a:t>Set of guidelines – explains test design and determines how testing needs to be done</a:t>
            </a:r>
          </a:p>
          <a:p>
            <a:endParaRPr lang="en-US" dirty="0"/>
          </a:p>
          <a:p>
            <a:r>
              <a:rPr lang="en-US" dirty="0"/>
              <a:t>Organization level</a:t>
            </a:r>
          </a:p>
          <a:p>
            <a:r>
              <a:rPr lang="en-US" dirty="0"/>
              <a:t>Project Manager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When, What, Who and how to test</a:t>
            </a:r>
          </a:p>
          <a:p>
            <a:r>
              <a:rPr lang="en-US" dirty="0"/>
              <a:t>Doc that defines scope, objective , approach and emphasis on a software testing effort</a:t>
            </a:r>
          </a:p>
          <a:p>
            <a:r>
              <a:rPr lang="en-US" dirty="0"/>
              <a:t>Project specific</a:t>
            </a:r>
          </a:p>
          <a:p>
            <a:r>
              <a:rPr lang="en-US" dirty="0"/>
              <a:t>Testing Manager or test lead</a:t>
            </a:r>
          </a:p>
          <a:p>
            <a:r>
              <a:rPr lang="en-US" dirty="0"/>
              <a:t>Risks and mitigation </a:t>
            </a:r>
            <a:r>
              <a:rPr lang="en-US" dirty="0" err="1"/>
              <a:t>wrt</a:t>
            </a:r>
            <a:r>
              <a:rPr lang="en-US" dirty="0"/>
              <a:t> project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US" dirty="0"/>
              <a:t>Test Strategy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18E33-9E8A-D249-93A7-9EDFE3BE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DDC9086-7B91-7F9B-E878-3FBABB300D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67136B-2A60-C159-4430-70EAD1368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Strategy</a:t>
            </a:r>
          </a:p>
        </p:txBody>
      </p:sp>
    </p:spTree>
    <p:extLst>
      <p:ext uri="{BB962C8B-B14F-4D97-AF65-F5344CB8AC3E}">
        <p14:creationId xmlns:p14="http://schemas.microsoft.com/office/powerpoint/2010/main" val="33648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AGILE TEST STRATEGY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342198"/>
            <a:ext cx="10134371" cy="501415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 to 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Guiding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Requirements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Quality and Test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Design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Environments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Execution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Data management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Automation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Risks and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Defect Management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DBBB-731F-974F-2622-362AA7A28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How to Convert Test Strategy to Test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0435-A478-DE4F-77B6-3B5FEC477E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 Specific to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Add sections of Project Introduction, Team, Roles and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Add Test Activities, Deliverables and Schedule</a:t>
            </a:r>
          </a:p>
        </p:txBody>
      </p:sp>
    </p:spTree>
    <p:extLst>
      <p:ext uri="{BB962C8B-B14F-4D97-AF65-F5344CB8AC3E}">
        <p14:creationId xmlns:p14="http://schemas.microsoft.com/office/powerpoint/2010/main" val="125472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C6B7-5C04-9367-51C3-CB709E7B1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5"/>
            <a:ext cx="10134369" cy="445764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491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1609</TotalTime>
  <Words>160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Sagona ExtraLight</vt:lpstr>
      <vt:lpstr>Speak Pro</vt:lpstr>
      <vt:lpstr>Office Theme</vt:lpstr>
      <vt:lpstr>AGILE  Test Strategy vs Test plan</vt:lpstr>
      <vt:lpstr>Test Strategy vs Test Plan</vt:lpstr>
      <vt:lpstr>Test Strategy</vt:lpstr>
      <vt:lpstr>Example AGILE TEST STRATEGY</vt:lpstr>
      <vt:lpstr>TEST PLAN</vt:lpstr>
      <vt:lpstr>How to Convert Test Strategy to Test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 vs Test Strategy</dc:title>
  <dc:creator>ExternshipProgram Golf</dc:creator>
  <cp:lastModifiedBy>ExternshipProgram Golf</cp:lastModifiedBy>
  <cp:revision>7</cp:revision>
  <dcterms:created xsi:type="dcterms:W3CDTF">2022-08-18T00:35:29Z</dcterms:created>
  <dcterms:modified xsi:type="dcterms:W3CDTF">2022-08-19T03:25:00Z</dcterms:modified>
</cp:coreProperties>
</file>