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64" r:id="rId2"/>
    <p:sldId id="281" r:id="rId3"/>
    <p:sldId id="282" r:id="rId4"/>
    <p:sldId id="276" r:id="rId5"/>
    <p:sldId id="283" r:id="rId6"/>
    <p:sldId id="285" r:id="rId7"/>
    <p:sldId id="288" r:id="rId8"/>
    <p:sldId id="284" r:id="rId9"/>
    <p:sldId id="289" r:id="rId10"/>
    <p:sldId id="286" r:id="rId11"/>
    <p:sldId id="287" r:id="rId12"/>
    <p:sldId id="266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80" autoAdjust="0"/>
  </p:normalViewPr>
  <p:slideViewPr>
    <p:cSldViewPr showGuides="1">
      <p:cViewPr>
        <p:scale>
          <a:sx n="75" d="100"/>
          <a:sy n="75" d="100"/>
        </p:scale>
        <p:origin x="974" y="21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4/24/2024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4/24/2024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6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4/24/2024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4/24/2024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4/24/2024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4/24/2024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4/24/2024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4/24/2024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4/24/2024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4/24/2024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4/24/2024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6100" y="-387424"/>
            <a:ext cx="8784976" cy="5301208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800" dirty="0"/>
            </a:br>
            <a:br>
              <a:rPr lang="en-US" sz="4800" dirty="0"/>
            </a:br>
            <a:r>
              <a:rPr lang="en-US" sz="2700" dirty="0"/>
              <a:t>K RAMAKRISHNAN COLLEGE OF ENGINEERING</a:t>
            </a:r>
            <a:br>
              <a:rPr lang="en-US" sz="2700" dirty="0"/>
            </a:br>
            <a:br>
              <a:rPr lang="en-US" sz="2700" dirty="0"/>
            </a:br>
            <a:r>
              <a:rPr lang="en-US" sz="2700" dirty="0"/>
              <a:t>DEPARTMENT OF COMPUTER SCIENCE AND ENGINEERING</a:t>
            </a:r>
            <a:br>
              <a:rPr lang="en-US" sz="3100" dirty="0"/>
            </a:br>
            <a:br>
              <a:rPr lang="en-US" sz="3100" dirty="0"/>
            </a:br>
            <a:r>
              <a:rPr lang="en-US" sz="4800" b="1" dirty="0"/>
              <a:t>BOOK SHOP MANAGEMENT SYSTEM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2564" y="4005064"/>
            <a:ext cx="7008574" cy="21602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PRESENTED BY</a:t>
            </a:r>
          </a:p>
          <a:p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            </a:t>
            </a:r>
            <a:r>
              <a:rPr lang="en-US" sz="2000" dirty="0"/>
              <a:t>PRIYADHARSHINI S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                  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                 SRUTHI R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                  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                 USHA 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E43B-E58C-63EE-B182-FFBDC9272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5" y="292100"/>
            <a:ext cx="10157354" cy="787400"/>
          </a:xfrm>
        </p:spPr>
        <p:txBody>
          <a:bodyPr/>
          <a:lstStyle/>
          <a:p>
            <a:r>
              <a:rPr lang="en-IN" b="1" dirty="0"/>
              <a:t>    MODULE 2: UPDATE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42DB1D-545C-013B-2827-DDAAED017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28" y="1412776"/>
            <a:ext cx="5832648" cy="44704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48C5E7-A1CD-0A51-7CDE-4010AC37B4F7}"/>
              </a:ext>
            </a:extLst>
          </p:cNvPr>
          <p:cNvSpPr txBox="1"/>
          <p:nvPr/>
        </p:nvSpPr>
        <p:spPr>
          <a:xfrm>
            <a:off x="837828" y="1700808"/>
            <a:ext cx="4320480" cy="4304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In this module we can search with its book id and we can update any of the book details like book name ,edition and price.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It will also update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11076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A19D4-7209-EEFD-31EA-CDB8A5AF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76536"/>
          </a:xfrm>
        </p:spPr>
        <p:txBody>
          <a:bodyPr/>
          <a:lstStyle/>
          <a:p>
            <a:r>
              <a:rPr lang="en-IN" b="1" dirty="0"/>
              <a:t>      MODULE 3:DELETE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BA6EA2-F326-80F9-4228-A207E3360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72" y="1340768"/>
            <a:ext cx="5976664" cy="44704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C034E1-0EFB-4036-849D-48087E525294}"/>
              </a:ext>
            </a:extLst>
          </p:cNvPr>
          <p:cNvSpPr txBox="1"/>
          <p:nvPr/>
        </p:nvSpPr>
        <p:spPr>
          <a:xfrm>
            <a:off x="981844" y="1628800"/>
            <a:ext cx="43204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In this module we can delete the data by searching with its book id.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It will also gets deleted in the database permanently.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556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12589" y="6375399"/>
            <a:ext cx="7008574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3560-D669-468E-FD46-9F17BA2BB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r>
              <a:rPr lang="en-IN" dirty="0"/>
              <a:t>                 </a:t>
            </a:r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5F3C-A1EA-7E78-9D3B-165B6140E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340768"/>
            <a:ext cx="10157354" cy="4470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IN" sz="2800" dirty="0"/>
              <a:t>Book Shop Management System is the computerize application to automate all kinds of activity in book shop.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The task is to build the bookshop management system using JAVA that helps to keep track of all the book records. </a:t>
            </a:r>
            <a:endParaRPr lang="en-IN" sz="2800" dirty="0"/>
          </a:p>
          <a:p>
            <a:pPr>
              <a:lnSpc>
                <a:spcPct val="150000"/>
              </a:lnSpc>
            </a:pPr>
            <a:r>
              <a:rPr lang="en-IN" sz="2800" dirty="0"/>
              <a:t>The main aim of this project to manage the books in the book store.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This project is very useful for maintain the records of sales and this system keeps all the record of books.</a:t>
            </a:r>
          </a:p>
        </p:txBody>
      </p:sp>
    </p:spTree>
    <p:extLst>
      <p:ext uri="{BB962C8B-B14F-4D97-AF65-F5344CB8AC3E}">
        <p14:creationId xmlns:p14="http://schemas.microsoft.com/office/powerpoint/2010/main" val="317608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6F5D-BF80-2C29-B4C9-1345C7EE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354" y="476672"/>
            <a:ext cx="10157354" cy="760512"/>
          </a:xfrm>
        </p:spPr>
        <p:txBody>
          <a:bodyPr/>
          <a:lstStyle/>
          <a:p>
            <a:r>
              <a:rPr lang="en-IN" dirty="0"/>
              <a:t>                       </a:t>
            </a:r>
            <a:r>
              <a:rPr lang="en-IN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1086B-A6D4-9FF7-CDD1-FC76DB547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302" y="1628800"/>
            <a:ext cx="10157354" cy="5119464"/>
          </a:xfrm>
        </p:spPr>
        <p:txBody>
          <a:bodyPr>
            <a:normAutofit/>
          </a:bodyPr>
          <a:lstStyle/>
          <a:p>
            <a:r>
              <a:rPr lang="en-IN" sz="2800" dirty="0"/>
              <a:t>To search records of a book efficiently.</a:t>
            </a:r>
          </a:p>
          <a:p>
            <a:r>
              <a:rPr lang="en-IN" sz="2800" dirty="0"/>
              <a:t>Processing a large amount of data effectively and efficiently.</a:t>
            </a:r>
          </a:p>
          <a:p>
            <a:r>
              <a:rPr lang="en-IN" sz="2800" dirty="0"/>
              <a:t>To provide better service.</a:t>
            </a:r>
          </a:p>
          <a:p>
            <a:r>
              <a:rPr lang="en-IN" sz="2800" dirty="0"/>
              <a:t>It keeps database of book details like book id , book name, price and edition.</a:t>
            </a:r>
          </a:p>
        </p:txBody>
      </p:sp>
    </p:spTree>
    <p:extLst>
      <p:ext uri="{BB962C8B-B14F-4D97-AF65-F5344CB8AC3E}">
        <p14:creationId xmlns:p14="http://schemas.microsoft.com/office/powerpoint/2010/main" val="261354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17309" y="0"/>
            <a:ext cx="10157354" cy="787400"/>
          </a:xfrm>
        </p:spPr>
        <p:txBody>
          <a:bodyPr/>
          <a:lstStyle/>
          <a:p>
            <a:r>
              <a:rPr lang="en-US" b="1" dirty="0"/>
              <a:t>                        FEATURES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97868" y="1052736"/>
            <a:ext cx="10157354" cy="5384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Below are the features to be implemented:</a:t>
            </a:r>
          </a:p>
          <a:p>
            <a:r>
              <a:rPr lang="en-US" dirty="0"/>
              <a:t>Add new book and the details of the book are:</a:t>
            </a:r>
          </a:p>
          <a:p>
            <a:pPr marL="0" indent="0" algn="just">
              <a:buNone/>
            </a:pPr>
            <a:r>
              <a:rPr lang="en-US" dirty="0"/>
              <a:t>          Book ID</a:t>
            </a:r>
          </a:p>
          <a:p>
            <a:pPr marL="0" indent="0" algn="just">
              <a:buNone/>
            </a:pPr>
            <a:r>
              <a:rPr lang="en-US" dirty="0"/>
              <a:t>          Name of book</a:t>
            </a:r>
          </a:p>
          <a:p>
            <a:pPr marL="0" indent="0" algn="just">
              <a:buNone/>
            </a:pPr>
            <a:r>
              <a:rPr lang="en-US" dirty="0"/>
              <a:t>          Edition</a:t>
            </a:r>
          </a:p>
          <a:p>
            <a:pPr marL="0" indent="0" algn="just">
              <a:buNone/>
            </a:pPr>
            <a:r>
              <a:rPr lang="en-US" dirty="0"/>
              <a:t>          Price of book</a:t>
            </a:r>
          </a:p>
          <a:p>
            <a:r>
              <a:rPr lang="en-US" dirty="0"/>
              <a:t>Delete a book</a:t>
            </a:r>
          </a:p>
          <a:p>
            <a:r>
              <a:rPr lang="en-US" dirty="0"/>
              <a:t>Update a book</a:t>
            </a:r>
          </a:p>
          <a:p>
            <a:r>
              <a:rPr lang="en-US" dirty="0"/>
              <a:t>View all the books</a:t>
            </a:r>
          </a:p>
          <a:p>
            <a:r>
              <a:rPr lang="en-US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E8CD-5695-8092-13D6-F7A66D61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5" y="548680"/>
            <a:ext cx="10157354" cy="708496"/>
          </a:xfrm>
        </p:spPr>
        <p:txBody>
          <a:bodyPr/>
          <a:lstStyle/>
          <a:p>
            <a:r>
              <a:rPr lang="en-IN" dirty="0"/>
              <a:t>              </a:t>
            </a:r>
            <a:r>
              <a:rPr lang="en-IN" b="1" dirty="0"/>
              <a:t>LANGUAGES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E64DF-1859-F7CA-8AC6-BB535F7E8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899" y="1701800"/>
            <a:ext cx="7920881" cy="4470400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/>
              <a:t>Java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/>
              <a:t>Eclipse IDE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 err="1"/>
              <a:t>Xampp</a:t>
            </a:r>
            <a:endParaRPr lang="en-IN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/>
              <a:t>MySQL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666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E3CC-9532-C7BA-513B-A17A78723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5" y="223540"/>
            <a:ext cx="10157354" cy="924520"/>
          </a:xfrm>
        </p:spPr>
        <p:txBody>
          <a:bodyPr/>
          <a:lstStyle/>
          <a:p>
            <a:r>
              <a:rPr lang="en-IN" b="1" dirty="0"/>
              <a:t>                         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AE0A67-645E-01A2-A97D-B2E4F3987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948" y="1556792"/>
            <a:ext cx="8643673" cy="4470400"/>
          </a:xfrm>
        </p:spPr>
      </p:pic>
    </p:spTree>
    <p:extLst>
      <p:ext uri="{BB962C8B-B14F-4D97-AF65-F5344CB8AC3E}">
        <p14:creationId xmlns:p14="http://schemas.microsoft.com/office/powerpoint/2010/main" val="194321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2D8A-CD82-2F82-183F-2FDA5EB6B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071" y="-315416"/>
            <a:ext cx="10157354" cy="1397000"/>
          </a:xfrm>
        </p:spPr>
        <p:txBody>
          <a:bodyPr/>
          <a:lstStyle/>
          <a:p>
            <a:r>
              <a:rPr lang="en-IN" b="1" dirty="0"/>
              <a:t>                   SQL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2CA9DE-2EB3-EEFA-5B0E-635D446F1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8" y="1556792"/>
            <a:ext cx="10156825" cy="5040560"/>
          </a:xfrm>
        </p:spPr>
      </p:pic>
    </p:spTree>
    <p:extLst>
      <p:ext uri="{BB962C8B-B14F-4D97-AF65-F5344CB8AC3E}">
        <p14:creationId xmlns:p14="http://schemas.microsoft.com/office/powerpoint/2010/main" val="62088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0342C-05DD-943C-4BDF-3FB0AC2E3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r>
              <a:rPr lang="en-IN" b="1" dirty="0"/>
              <a:t>      MODULE 1: INSERT THE DATA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E3D35E0-7C66-6B42-E52D-D4687386B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0436" y="1553840"/>
            <a:ext cx="5544616" cy="375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6FDE9F-C5F8-6C42-817E-92CF5ED2D48A}"/>
              </a:ext>
            </a:extLst>
          </p:cNvPr>
          <p:cNvSpPr txBox="1"/>
          <p:nvPr/>
        </p:nvSpPr>
        <p:spPr>
          <a:xfrm>
            <a:off x="1160760" y="1570752"/>
            <a:ext cx="4968552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In this module the data which we entered will save in the database.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Book id  will automatically generate.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 It keeps database of book details like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Book Name,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Price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Edition.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258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6EA2-4818-D73F-F90A-DF0817646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071" y="-171400"/>
            <a:ext cx="10157354" cy="1397000"/>
          </a:xfrm>
        </p:spPr>
        <p:txBody>
          <a:bodyPr/>
          <a:lstStyle/>
          <a:p>
            <a:r>
              <a:rPr lang="en-IN" b="1" dirty="0"/>
              <a:t>                      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2CBEB7-8622-0648-2FFF-F8D3E03E5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1844824"/>
            <a:ext cx="10660881" cy="4032448"/>
          </a:xfrm>
        </p:spPr>
      </p:pic>
    </p:spTree>
    <p:extLst>
      <p:ext uri="{BB962C8B-B14F-4D97-AF65-F5344CB8AC3E}">
        <p14:creationId xmlns:p14="http://schemas.microsoft.com/office/powerpoint/2010/main" val="397672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95</TotalTime>
  <Words>337</Words>
  <Application>Microsoft Office PowerPoint</Application>
  <PresentationFormat>Custom</PresentationFormat>
  <Paragraphs>53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</vt:lpstr>
      <vt:lpstr>Books 16x9</vt:lpstr>
      <vt:lpstr>  K RAMAKRISHNAN COLLEGE OF ENGINEERING  DEPARTMENT OF COMPUTER SCIENCE AND ENGINEERING  BOOK SHOP MANAGEMENT SYSTEM   </vt:lpstr>
      <vt:lpstr>                 INTRODUCTION</vt:lpstr>
      <vt:lpstr>                       OBJECTIVE</vt:lpstr>
      <vt:lpstr>                        FEATURES</vt:lpstr>
      <vt:lpstr>              LANGUAGES AND TOOLS</vt:lpstr>
      <vt:lpstr>                          OUTPUT</vt:lpstr>
      <vt:lpstr>                   SQL STRUCTURE</vt:lpstr>
      <vt:lpstr>      MODULE 1: INSERT THE DATA</vt:lpstr>
      <vt:lpstr>                       DATABASE</vt:lpstr>
      <vt:lpstr>    MODULE 2: UPDATE THE DATA</vt:lpstr>
      <vt:lpstr>      MODULE 3:DELETE THE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K RAMAKRISHNAN COLLEGE OF ENGINEERING  DEPARTMENT OF COMPUTER SCIENCE AND ENGINEERING  BOOK SHOP MANAGEMENT SYSTEM   </dc:title>
  <dc:creator>Usha Bala</dc:creator>
  <cp:lastModifiedBy>Usha Bala</cp:lastModifiedBy>
  <cp:revision>1</cp:revision>
  <dcterms:created xsi:type="dcterms:W3CDTF">2024-04-24T15:07:37Z</dcterms:created>
  <dcterms:modified xsi:type="dcterms:W3CDTF">2024-04-24T16:43:27Z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