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5" r:id="rId6"/>
    <p:sldId id="261" r:id="rId7"/>
    <p:sldId id="262" r:id="rId8"/>
    <p:sldId id="263" r:id="rId9"/>
    <p:sldId id="264"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iynqPEiNj/ztt3RTT5L3G0D79K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6F1E43-7AD7-44F3-8E52-06D92A9E7985}">
  <a:tblStyle styleId="{736F1E43-7AD7-44F3-8E52-06D92A9E79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75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af3b25594a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af3b25594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af3b25594a_1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af3b25594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af3b25594a_1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af3b25594a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af3b25594a_1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f3b25594a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0000"/>
            <a:lumOff val="80000"/>
            <a:alpha val="90000"/>
          </a:schemeClr>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Usha2001-dev/DevConnecto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1594475"/>
            <a:ext cx="7772400" cy="700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000">
                <a:latin typeface="Times New Roman" panose="02020603050405020304" pitchFamily="18" charset="0"/>
                <a:cs typeface="Times New Roman" panose="02020603050405020304" pitchFamily="18" charset="0"/>
              </a:rPr>
              <a:t>UE19CS204 – Web Technologies Mini Project</a:t>
            </a:r>
            <a:endParaRPr sz="3000">
              <a:latin typeface="Times New Roman" panose="02020603050405020304" pitchFamily="18" charset="0"/>
              <a:cs typeface="Times New Roman" panose="02020603050405020304" pitchFamily="18" charset="0"/>
            </a:endParaRPr>
          </a:p>
        </p:txBody>
      </p:sp>
      <p:sp>
        <p:nvSpPr>
          <p:cNvPr id="85" name="Google Shape;85;p1"/>
          <p:cNvSpPr txBox="1">
            <a:spLocks noGrp="1"/>
          </p:cNvSpPr>
          <p:nvPr>
            <p:ph type="subTitle" idx="1"/>
          </p:nvPr>
        </p:nvSpPr>
        <p:spPr>
          <a:xfrm>
            <a:off x="952525" y="3157250"/>
            <a:ext cx="7086600" cy="5334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2800"/>
              <a:buNone/>
            </a:pPr>
            <a:r>
              <a:rPr lang="en-US" sz="2800" b="1">
                <a:solidFill>
                  <a:srgbClr val="434343"/>
                </a:solidFill>
                <a:latin typeface="Times New Roman" panose="02020603050405020304" pitchFamily="18" charset="0"/>
                <a:cs typeface="Times New Roman" panose="02020603050405020304" pitchFamily="18" charset="0"/>
              </a:rPr>
              <a:t>Section - G</a:t>
            </a:r>
            <a:endParaRPr b="1">
              <a:solidFill>
                <a:srgbClr val="434343"/>
              </a:solidFill>
              <a:latin typeface="Times New Roman" panose="02020603050405020304" pitchFamily="18" charset="0"/>
              <a:cs typeface="Times New Roman" panose="02020603050405020304" pitchFamily="18" charset="0"/>
            </a:endParaRPr>
          </a:p>
          <a:p>
            <a:pPr marL="0" lvl="0" indent="0" algn="ctr" rtl="0">
              <a:spcBef>
                <a:spcPts val="560"/>
              </a:spcBef>
              <a:spcAft>
                <a:spcPts val="0"/>
              </a:spcAft>
              <a:buClr>
                <a:srgbClr val="888888"/>
              </a:buClr>
              <a:buSzPts val="2800"/>
              <a:buNone/>
            </a:pPr>
            <a:endParaRPr sz="2800">
              <a:latin typeface="Times New Roman" panose="02020603050405020304" pitchFamily="18" charset="0"/>
              <a:cs typeface="Times New Roman" panose="02020603050405020304" pitchFamily="18" charset="0"/>
            </a:endParaRPr>
          </a:p>
        </p:txBody>
      </p:sp>
      <p:sp>
        <p:nvSpPr>
          <p:cNvPr id="86" name="Google Shape;86;p1" descr="PES University - Home | Facebook"/>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87" name="Google Shape;87;p1" descr="index.png"/>
          <p:cNvPicPr preferRelativeResize="0"/>
          <p:nvPr/>
        </p:nvPicPr>
        <p:blipFill rotWithShape="1">
          <a:blip r:embed="rId3">
            <a:alphaModFix/>
          </a:blip>
          <a:srcRect/>
          <a:stretch/>
        </p:blipFill>
        <p:spPr>
          <a:xfrm>
            <a:off x="3729038" y="0"/>
            <a:ext cx="1685925" cy="1685925"/>
          </a:xfrm>
          <a:prstGeom prst="rect">
            <a:avLst/>
          </a:prstGeom>
          <a:noFill/>
          <a:ln>
            <a:noFill/>
          </a:ln>
        </p:spPr>
      </p:pic>
      <p:sp>
        <p:nvSpPr>
          <p:cNvPr id="88" name="Google Shape;88;p1"/>
          <p:cNvSpPr txBox="1"/>
          <p:nvPr/>
        </p:nvSpPr>
        <p:spPr>
          <a:xfrm>
            <a:off x="1143000" y="6172200"/>
            <a:ext cx="7086600" cy="5334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rgbClr val="888888"/>
              </a:buClr>
              <a:buSzPts val="2800"/>
              <a:buFont typeface="Arial"/>
              <a:buNone/>
            </a:pPr>
            <a:r>
              <a:rPr lang="en-US" sz="2800" b="0" i="0" u="none" strike="noStrike" cap="none">
                <a:solidFill>
                  <a:srgbClr val="888888"/>
                </a:solidFill>
                <a:latin typeface="Times New Roman" panose="02020603050405020304" pitchFamily="18" charset="0"/>
                <a:ea typeface="Calibri"/>
                <a:cs typeface="Times New Roman" panose="02020603050405020304" pitchFamily="18" charset="0"/>
                <a:sym typeface="Calibri"/>
              </a:rPr>
              <a:t>GITHUB Link - </a:t>
            </a:r>
            <a:r>
              <a:rPr lang="en-US" sz="1800" b="0" i="0" u="sng" strike="noStrike" cap="none">
                <a:solidFill>
                  <a:schemeClr val="hlink"/>
                </a:solidFill>
                <a:latin typeface="Times New Roman" panose="02020603050405020304" pitchFamily="18" charset="0"/>
                <a:ea typeface="Calibri"/>
                <a:cs typeface="Times New Roman" panose="02020603050405020304" pitchFamily="18" charset="0"/>
                <a:sym typeface="Calibri"/>
                <a:hlinkClick r:id="rId4"/>
              </a:rPr>
              <a:t>https://github.com/Usha2001-dev/DevConnector</a:t>
            </a:r>
            <a:endParaRPr sz="1800" b="0" i="0" u="none" strike="noStrike" cap="none">
              <a:solidFill>
                <a:srgbClr val="888888"/>
              </a:solidFill>
              <a:latin typeface="Times New Roman" panose="02020603050405020304" pitchFamily="18" charset="0"/>
              <a:ea typeface="Calibri"/>
              <a:cs typeface="Times New Roman" panose="02020603050405020304" pitchFamily="18" charset="0"/>
              <a:sym typeface="Calibri"/>
            </a:endParaRPr>
          </a:p>
        </p:txBody>
      </p:sp>
      <p:sp>
        <p:nvSpPr>
          <p:cNvPr id="89" name="Google Shape;89;p1"/>
          <p:cNvSpPr txBox="1"/>
          <p:nvPr/>
        </p:nvSpPr>
        <p:spPr>
          <a:xfrm>
            <a:off x="685800" y="2223124"/>
            <a:ext cx="7772400" cy="884100"/>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ctr" rtl="0">
              <a:lnSpc>
                <a:spcPct val="100000"/>
              </a:lnSpc>
              <a:spcBef>
                <a:spcPts val="0"/>
              </a:spcBef>
              <a:spcAft>
                <a:spcPts val="0"/>
              </a:spcAft>
              <a:buClr>
                <a:schemeClr val="dk1"/>
              </a:buClr>
              <a:buSzPts val="3200"/>
              <a:buFont typeface="Calibri"/>
              <a:buNone/>
            </a:pPr>
            <a:r>
              <a:rPr lang="en-US" sz="3000" b="1"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Project Title - DevConnector</a:t>
            </a:r>
            <a:endParaRPr sz="3000" b="1"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chemeClr val="dk1"/>
              </a:buClr>
              <a:buSzPts val="3200"/>
              <a:buFont typeface="Calibri"/>
              <a:buNone/>
            </a:pPr>
            <a:r>
              <a:rPr lang="en-US" sz="3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(Social Network Fo</a:t>
            </a:r>
            <a:r>
              <a:rPr lang="en-US" sz="3000">
                <a:solidFill>
                  <a:schemeClr val="dk1"/>
                </a:solidFill>
                <a:latin typeface="Times New Roman" panose="02020603050405020304" pitchFamily="18" charset="0"/>
                <a:ea typeface="Calibri"/>
                <a:cs typeface="Times New Roman" panose="02020603050405020304" pitchFamily="18" charset="0"/>
                <a:sym typeface="Calibri"/>
              </a:rPr>
              <a:t>r developers)</a:t>
            </a:r>
            <a:endParaRPr sz="3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90" name="Google Shape;90;p1"/>
          <p:cNvGraphicFramePr/>
          <p:nvPr/>
        </p:nvGraphicFramePr>
        <p:xfrm>
          <a:off x="952513" y="3774300"/>
          <a:ext cx="7239000" cy="2313600"/>
        </p:xfrm>
        <a:graphic>
          <a:graphicData uri="http://schemas.openxmlformats.org/drawingml/2006/table">
            <a:tbl>
              <a:tblPr>
                <a:noFill/>
                <a:tableStyleId>{736F1E43-7AD7-44F3-8E52-06D92A9E7985}</a:tableStyleId>
              </a:tblPr>
              <a:tblGrid>
                <a:gridCol w="3619475">
                  <a:extLst>
                    <a:ext uri="{9D8B030D-6E8A-4147-A177-3AD203B41FA5}">
                      <a16:colId xmlns:a16="http://schemas.microsoft.com/office/drawing/2014/main" val="20000"/>
                    </a:ext>
                  </a:extLst>
                </a:gridCol>
                <a:gridCol w="3619525">
                  <a:extLst>
                    <a:ext uri="{9D8B030D-6E8A-4147-A177-3AD203B41FA5}">
                      <a16:colId xmlns:a16="http://schemas.microsoft.com/office/drawing/2014/main" val="20001"/>
                    </a:ext>
                  </a:extLst>
                </a:gridCol>
              </a:tblGrid>
              <a:tr h="578400">
                <a:tc>
                  <a:txBody>
                    <a:bodyPr/>
                    <a:lstStyle/>
                    <a:p>
                      <a:pPr marL="0" lvl="0" indent="0" algn="l" rtl="0">
                        <a:spcBef>
                          <a:spcPts val="0"/>
                        </a:spcBef>
                        <a:spcAft>
                          <a:spcPts val="0"/>
                        </a:spcAft>
                        <a:buNone/>
                      </a:pPr>
                      <a:r>
                        <a:rPr lang="en-US" sz="1900" b="1"/>
                        <a:t>NAME</a:t>
                      </a:r>
                      <a:endParaRPr sz="1900" b="1"/>
                    </a:p>
                  </a:txBody>
                  <a:tcPr marL="91425" marR="91425" marT="91425" marB="91425"/>
                </a:tc>
                <a:tc>
                  <a:txBody>
                    <a:bodyPr/>
                    <a:lstStyle/>
                    <a:p>
                      <a:pPr marL="0" lvl="0" indent="0" algn="l" rtl="0">
                        <a:spcBef>
                          <a:spcPts val="0"/>
                        </a:spcBef>
                        <a:spcAft>
                          <a:spcPts val="0"/>
                        </a:spcAft>
                        <a:buNone/>
                      </a:pPr>
                      <a:r>
                        <a:rPr lang="en-US" sz="1900" b="1"/>
                        <a:t>SRN</a:t>
                      </a:r>
                      <a:endParaRPr sz="1900" b="1"/>
                    </a:p>
                  </a:txBody>
                  <a:tcPr marL="91425" marR="91425" marT="91425" marB="91425"/>
                </a:tc>
                <a:extLst>
                  <a:ext uri="{0D108BD9-81ED-4DB2-BD59-A6C34878D82A}">
                    <a16:rowId xmlns:a16="http://schemas.microsoft.com/office/drawing/2014/main" val="10000"/>
                  </a:ext>
                </a:extLst>
              </a:tr>
              <a:tr h="578400">
                <a:tc>
                  <a:txBody>
                    <a:bodyPr/>
                    <a:lstStyle/>
                    <a:p>
                      <a:pPr marL="0" lvl="0" indent="0" algn="l" rtl="0">
                        <a:spcBef>
                          <a:spcPts val="0"/>
                        </a:spcBef>
                        <a:spcAft>
                          <a:spcPts val="0"/>
                        </a:spcAft>
                        <a:buNone/>
                      </a:pPr>
                      <a:r>
                        <a:rPr lang="en-US" sz="1600"/>
                        <a:t>S USHA PRIYA</a:t>
                      </a:r>
                      <a:endParaRPr sz="1600"/>
                    </a:p>
                  </a:txBody>
                  <a:tcPr marL="91425" marR="91425" marT="91425" marB="91425"/>
                </a:tc>
                <a:tc>
                  <a:txBody>
                    <a:bodyPr/>
                    <a:lstStyle/>
                    <a:p>
                      <a:pPr marL="0" lvl="0" indent="0" algn="l" rtl="0">
                        <a:spcBef>
                          <a:spcPts val="0"/>
                        </a:spcBef>
                        <a:spcAft>
                          <a:spcPts val="0"/>
                        </a:spcAft>
                        <a:buNone/>
                      </a:pPr>
                      <a:r>
                        <a:rPr lang="en-US" sz="1600"/>
                        <a:t>PES1UG19CS407</a:t>
                      </a:r>
                      <a:endParaRPr sz="1600"/>
                    </a:p>
                  </a:txBody>
                  <a:tcPr marL="91425" marR="91425" marT="91425" marB="91425"/>
                </a:tc>
                <a:extLst>
                  <a:ext uri="{0D108BD9-81ED-4DB2-BD59-A6C34878D82A}">
                    <a16:rowId xmlns:a16="http://schemas.microsoft.com/office/drawing/2014/main" val="10001"/>
                  </a:ext>
                </a:extLst>
              </a:tr>
              <a:tr h="578400">
                <a:tc>
                  <a:txBody>
                    <a:bodyPr/>
                    <a:lstStyle/>
                    <a:p>
                      <a:pPr marL="0" lvl="0" indent="0" algn="l" rtl="0">
                        <a:spcBef>
                          <a:spcPts val="0"/>
                        </a:spcBef>
                        <a:spcAft>
                          <a:spcPts val="0"/>
                        </a:spcAft>
                        <a:buNone/>
                      </a:pPr>
                      <a:r>
                        <a:rPr lang="en-US" sz="1600"/>
                        <a:t>SATHI SREYAHSRI</a:t>
                      </a:r>
                      <a:endParaRPr sz="1600"/>
                    </a:p>
                  </a:txBody>
                  <a:tcPr marL="91425" marR="91425" marT="91425" marB="91425"/>
                </a:tc>
                <a:tc>
                  <a:txBody>
                    <a:bodyPr/>
                    <a:lstStyle/>
                    <a:p>
                      <a:pPr marL="0" lvl="0" indent="0" algn="l" rtl="0">
                        <a:spcBef>
                          <a:spcPts val="0"/>
                        </a:spcBef>
                        <a:spcAft>
                          <a:spcPts val="0"/>
                        </a:spcAft>
                        <a:buNone/>
                      </a:pPr>
                      <a:r>
                        <a:rPr lang="en-US" sz="1600"/>
                        <a:t>PES1UG19CS434</a:t>
                      </a:r>
                      <a:endParaRPr sz="1600"/>
                    </a:p>
                  </a:txBody>
                  <a:tcPr marL="91425" marR="91425" marT="91425" marB="91425"/>
                </a:tc>
                <a:extLst>
                  <a:ext uri="{0D108BD9-81ED-4DB2-BD59-A6C34878D82A}">
                    <a16:rowId xmlns:a16="http://schemas.microsoft.com/office/drawing/2014/main" val="10002"/>
                  </a:ext>
                </a:extLst>
              </a:tr>
              <a:tr h="578400">
                <a:tc>
                  <a:txBody>
                    <a:bodyPr/>
                    <a:lstStyle/>
                    <a:p>
                      <a:pPr marL="0" lvl="0" indent="0" algn="l" rtl="0">
                        <a:spcBef>
                          <a:spcPts val="0"/>
                        </a:spcBef>
                        <a:spcAft>
                          <a:spcPts val="0"/>
                        </a:spcAft>
                        <a:buNone/>
                      </a:pPr>
                      <a:r>
                        <a:rPr lang="en-US" sz="1600"/>
                        <a:t>SHAMITHA S</a:t>
                      </a:r>
                      <a:endParaRPr sz="1600"/>
                    </a:p>
                  </a:txBody>
                  <a:tcPr marL="91425" marR="91425" marT="91425" marB="91425"/>
                </a:tc>
                <a:tc>
                  <a:txBody>
                    <a:bodyPr/>
                    <a:lstStyle/>
                    <a:p>
                      <a:pPr marL="0" lvl="0" indent="0" algn="l" rtl="0">
                        <a:spcBef>
                          <a:spcPts val="0"/>
                        </a:spcBef>
                        <a:spcAft>
                          <a:spcPts val="0"/>
                        </a:spcAft>
                        <a:buNone/>
                      </a:pPr>
                      <a:r>
                        <a:rPr lang="en-US" sz="1600"/>
                        <a:t>PES1UG19CS448</a:t>
                      </a:r>
                      <a:endParaRPr sz="16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457200" y="200025"/>
            <a:ext cx="8229600" cy="8145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Abstract</a:t>
            </a:r>
            <a:endParaRPr/>
          </a:p>
        </p:txBody>
      </p:sp>
      <p:sp>
        <p:nvSpPr>
          <p:cNvPr id="96" name="Google Shape;96;p2"/>
          <p:cNvSpPr txBox="1">
            <a:spLocks noGrp="1"/>
          </p:cNvSpPr>
          <p:nvPr>
            <p:ph type="body" idx="1"/>
          </p:nvPr>
        </p:nvSpPr>
        <p:spPr>
          <a:xfrm>
            <a:off x="457200" y="1257300"/>
            <a:ext cx="8229600" cy="46149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3200"/>
              <a:buNone/>
            </a:pPr>
            <a:r>
              <a:rPr lang="en-US" sz="2700" dirty="0">
                <a:latin typeface="Times New Roman" panose="02020603050405020304" pitchFamily="18" charset="0"/>
                <a:cs typeface="Times New Roman" panose="02020603050405020304" pitchFamily="18" charset="0"/>
              </a:rPr>
              <a:t>        We have implemented MERN Stack concepts by developing this full stack social network application for developers. Along with MERN technologies, we used Postman Agent, Redux and Mongoose.</a:t>
            </a:r>
            <a:endParaRPr sz="27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endParaRPr sz="27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r>
              <a:rPr lang="en-US" sz="2700" dirty="0">
                <a:latin typeface="Times New Roman" panose="02020603050405020304" pitchFamily="18" charset="0"/>
                <a:cs typeface="Times New Roman" panose="02020603050405020304" pitchFamily="18" charset="0"/>
              </a:rPr>
              <a:t>        We first built an extensive backend API with Express.js,Node.js and Postman, then by using mongoose we interact with MongoDB  and then we created UI with React.js, also used Redux for state management </a:t>
            </a:r>
            <a:r>
              <a:rPr lang="en-US" sz="2700" dirty="0" err="1">
                <a:latin typeface="Times New Roman" panose="02020603050405020304" pitchFamily="18" charset="0"/>
                <a:cs typeface="Times New Roman" panose="02020603050405020304" pitchFamily="18" charset="0"/>
              </a:rPr>
              <a:t>etc</a:t>
            </a:r>
            <a:r>
              <a:rPr lang="en-US" sz="2700" dirty="0">
                <a:latin typeface="Times New Roman" panose="02020603050405020304" pitchFamily="18" charset="0"/>
                <a:cs typeface="Times New Roman" panose="02020603050405020304" pitchFamily="18" charset="0"/>
              </a:rPr>
              <a:t> in an elegant way.</a:t>
            </a:r>
            <a:endParaRPr sz="27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endParaRPr sz="2700" dirty="0">
              <a:latin typeface="Times New Roman" panose="02020603050405020304" pitchFamily="18" charset="0"/>
              <a:cs typeface="Times New Roman" panose="02020603050405020304" pitchFamily="18" charset="0"/>
            </a:endParaRPr>
          </a:p>
          <a:p>
            <a:pPr marL="0" lvl="0" indent="457200" algn="l" rtl="0">
              <a:spcBef>
                <a:spcPts val="0"/>
              </a:spcBef>
              <a:spcAft>
                <a:spcPts val="0"/>
              </a:spcAft>
              <a:buClr>
                <a:schemeClr val="dk1"/>
              </a:buClr>
              <a:buSzPts val="3200"/>
              <a:buNone/>
            </a:pPr>
            <a:r>
              <a:rPr lang="en-US" sz="2700" dirty="0">
                <a:latin typeface="Times New Roman" panose="02020603050405020304" pitchFamily="18" charset="0"/>
                <a:cs typeface="Times New Roman" panose="02020603050405020304" pitchFamily="18" charset="0"/>
              </a:rPr>
              <a:t>   </a:t>
            </a:r>
            <a:endParaRPr sz="2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af3b25594a_0_3"/>
          <p:cNvSpPr txBox="1"/>
          <p:nvPr/>
        </p:nvSpPr>
        <p:spPr>
          <a:xfrm>
            <a:off x="228600" y="200025"/>
            <a:ext cx="8729700" cy="6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2" name="Google Shape;102;gaf3b25594a_0_3"/>
          <p:cNvSpPr txBox="1"/>
          <p:nvPr/>
        </p:nvSpPr>
        <p:spPr>
          <a:xfrm>
            <a:off x="600150" y="1003725"/>
            <a:ext cx="7986600" cy="4864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457200" algn="l" rtl="0">
              <a:spcBef>
                <a:spcPts val="0"/>
              </a:spcBef>
              <a:spcAft>
                <a:spcPts val="0"/>
              </a:spcAft>
              <a:buNone/>
            </a:pPr>
            <a:r>
              <a:rPr lang="en-US" sz="2700" dirty="0">
                <a:latin typeface="Calibri"/>
                <a:ea typeface="Calibri"/>
                <a:cs typeface="Calibri"/>
                <a:sym typeface="Calibri"/>
              </a:rPr>
              <a:t>    </a:t>
            </a:r>
            <a:r>
              <a:rPr lang="en-US" sz="2700" dirty="0">
                <a:solidFill>
                  <a:schemeClr val="dk1"/>
                </a:solidFill>
                <a:latin typeface="Calibri"/>
                <a:ea typeface="Calibri"/>
                <a:cs typeface="Calibri"/>
                <a:sym typeface="Calibri"/>
              </a:rPr>
              <a:t>We can view the developers profiles without being logged in. A profile includes their social network links, bio, skills, experience, education and </a:t>
            </a:r>
            <a:r>
              <a:rPr lang="en-US" sz="2700" dirty="0" err="1">
                <a:solidFill>
                  <a:schemeClr val="dk1"/>
                </a:solidFill>
                <a:latin typeface="Calibri"/>
                <a:ea typeface="Calibri"/>
                <a:cs typeface="Calibri"/>
                <a:sym typeface="Calibri"/>
              </a:rPr>
              <a:t>github</a:t>
            </a:r>
            <a:r>
              <a:rPr lang="en-US" sz="2700" dirty="0">
                <a:solidFill>
                  <a:schemeClr val="dk1"/>
                </a:solidFill>
                <a:latin typeface="Calibri"/>
                <a:ea typeface="Calibri"/>
                <a:cs typeface="Calibri"/>
                <a:sym typeface="Calibri"/>
              </a:rPr>
              <a:t> repositories.</a:t>
            </a:r>
            <a:endParaRPr sz="2700" dirty="0">
              <a:latin typeface="Calibri"/>
              <a:ea typeface="Calibri"/>
              <a:cs typeface="Calibri"/>
              <a:sym typeface="Calibri"/>
            </a:endParaRPr>
          </a:p>
          <a:p>
            <a:pPr marL="0" lvl="0" indent="457200" algn="l" rtl="0">
              <a:spcBef>
                <a:spcPts val="0"/>
              </a:spcBef>
              <a:spcAft>
                <a:spcPts val="0"/>
              </a:spcAft>
              <a:buNone/>
            </a:pPr>
            <a:endParaRPr sz="2700" dirty="0">
              <a:latin typeface="Calibri"/>
              <a:ea typeface="Calibri"/>
              <a:cs typeface="Calibri"/>
              <a:sym typeface="Calibri"/>
            </a:endParaRPr>
          </a:p>
          <a:p>
            <a:pPr marL="0" lvl="0" indent="457200" algn="l" rtl="0">
              <a:spcBef>
                <a:spcPts val="0"/>
              </a:spcBef>
              <a:spcAft>
                <a:spcPts val="0"/>
              </a:spcAft>
              <a:buNone/>
            </a:pPr>
            <a:r>
              <a:rPr lang="en-US" sz="2700" dirty="0">
                <a:latin typeface="Calibri"/>
                <a:ea typeface="Calibri"/>
                <a:cs typeface="Calibri"/>
                <a:sym typeface="Calibri"/>
              </a:rPr>
              <a:t>  There is also an option to edit or add content to our profile. We have redux alerts when we update any content, it stays for few seconds and disappears.</a:t>
            </a:r>
            <a:endParaRPr sz="2700" dirty="0">
              <a:latin typeface="Calibri"/>
              <a:ea typeface="Calibri"/>
              <a:cs typeface="Calibri"/>
              <a:sym typeface="Calibri"/>
            </a:endParaRPr>
          </a:p>
          <a:p>
            <a:pPr marL="0" lvl="0" indent="457200" algn="l" rtl="0">
              <a:spcBef>
                <a:spcPts val="0"/>
              </a:spcBef>
              <a:spcAft>
                <a:spcPts val="0"/>
              </a:spcAft>
              <a:buNone/>
            </a:pPr>
            <a:r>
              <a:rPr lang="en-US" sz="2700" dirty="0">
                <a:latin typeface="Calibri"/>
                <a:ea typeface="Calibri"/>
                <a:cs typeface="Calibri"/>
                <a:sym typeface="Calibri"/>
              </a:rPr>
              <a:t>      </a:t>
            </a:r>
            <a:endParaRPr sz="2700" dirty="0">
              <a:latin typeface="Calibri"/>
              <a:ea typeface="Calibri"/>
              <a:cs typeface="Calibri"/>
              <a:sym typeface="Calibri"/>
            </a:endParaRPr>
          </a:p>
          <a:p>
            <a:pPr marL="0" lvl="0" indent="457200" algn="l" rtl="0">
              <a:spcBef>
                <a:spcPts val="0"/>
              </a:spcBef>
              <a:spcAft>
                <a:spcPts val="0"/>
              </a:spcAft>
              <a:buNone/>
            </a:pPr>
            <a:r>
              <a:rPr lang="en-US" sz="2700" dirty="0">
                <a:latin typeface="Calibri"/>
                <a:ea typeface="Calibri"/>
                <a:cs typeface="Calibri"/>
                <a:sym typeface="Calibri"/>
              </a:rPr>
              <a:t>  Developers can also create posts, where we can like, dislike, discuss and delete.</a:t>
            </a:r>
            <a:endParaRPr sz="2700" dirty="0">
              <a:latin typeface="Calibri"/>
              <a:ea typeface="Calibri"/>
              <a:cs typeface="Calibri"/>
              <a:sym typeface="Calibri"/>
            </a:endParaRPr>
          </a:p>
          <a:p>
            <a:pPr marL="0" lvl="0" indent="0" algn="l" rtl="0">
              <a:spcBef>
                <a:spcPts val="0"/>
              </a:spcBef>
              <a:spcAft>
                <a:spcPts val="0"/>
              </a:spcAft>
              <a:buNone/>
            </a:pPr>
            <a:endParaRPr sz="27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af3b25594a_1_1"/>
          <p:cNvSpPr txBox="1">
            <a:spLocks noGrp="1"/>
          </p:cNvSpPr>
          <p:nvPr>
            <p:ph type="title"/>
          </p:nvPr>
        </p:nvSpPr>
        <p:spPr>
          <a:xfrm>
            <a:off x="457200" y="274638"/>
            <a:ext cx="8229600" cy="1143000"/>
          </a:xfrm>
          <a:prstGeom prst="rect">
            <a:avLst/>
          </a:prstGeom>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Technologies Used</a:t>
            </a:r>
            <a:endParaRPr/>
          </a:p>
        </p:txBody>
      </p:sp>
      <p:sp>
        <p:nvSpPr>
          <p:cNvPr id="108" name="Google Shape;108;gaf3b25594a_1_1"/>
          <p:cNvSpPr txBox="1">
            <a:spLocks noGrp="1"/>
          </p:cNvSpPr>
          <p:nvPr>
            <p:ph type="body" idx="1"/>
          </p:nvPr>
        </p:nvSpPr>
        <p:spPr>
          <a:xfrm>
            <a:off x="457200" y="1600200"/>
            <a:ext cx="8229600" cy="4526100"/>
          </a:xfrm>
          <a:prstGeom prst="rect">
            <a:avLst/>
          </a:prstGeom>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r>
              <a:rPr lang="en-US" sz="3000" b="1" dirty="0">
                <a:latin typeface="Times New Roman" panose="02020603050405020304" pitchFamily="18" charset="0"/>
                <a:cs typeface="Times New Roman" panose="02020603050405020304" pitchFamily="18" charset="0"/>
              </a:rPr>
              <a:t>Front end</a:t>
            </a:r>
            <a:r>
              <a:rPr lang="en-US" sz="3000" dirty="0">
                <a:latin typeface="Times New Roman" panose="02020603050405020304" pitchFamily="18" charset="0"/>
                <a:cs typeface="Times New Roman" panose="02020603050405020304" pitchFamily="18" charset="0"/>
              </a:rPr>
              <a:t>  - </a:t>
            </a:r>
            <a:r>
              <a:rPr lang="en-US" sz="2700" dirty="0">
                <a:latin typeface="Times New Roman" panose="02020603050405020304" pitchFamily="18" charset="0"/>
                <a:cs typeface="Times New Roman" panose="02020603050405020304" pitchFamily="18" charset="0"/>
              </a:rPr>
              <a:t>Redux, React</a:t>
            </a:r>
          </a:p>
          <a:p>
            <a:pPr marL="0" lvl="0" indent="0" algn="l" rtl="0">
              <a:spcBef>
                <a:spcPts val="360"/>
              </a:spcBef>
              <a:spcAft>
                <a:spcPts val="0"/>
              </a:spcAft>
              <a:buClr>
                <a:schemeClr val="dk1"/>
              </a:buClr>
              <a:buSzPts val="1100"/>
              <a:buFont typeface="Arial"/>
              <a:buNone/>
            </a:pPr>
            <a:endParaRPr sz="2700" dirty="0">
              <a:latin typeface="Times New Roman" panose="02020603050405020304" pitchFamily="18" charset="0"/>
              <a:cs typeface="Times New Roman" panose="02020603050405020304" pitchFamily="18" charset="0"/>
            </a:endParaRPr>
          </a:p>
          <a:p>
            <a:pPr marL="0" lvl="0" indent="0" algn="l" rtl="0">
              <a:spcBef>
                <a:spcPts val="360"/>
              </a:spcBef>
              <a:spcAft>
                <a:spcPts val="0"/>
              </a:spcAft>
              <a:buClr>
                <a:schemeClr val="dk1"/>
              </a:buClr>
              <a:buSzPts val="1100"/>
              <a:buFont typeface="Arial"/>
              <a:buNone/>
            </a:pPr>
            <a:r>
              <a:rPr lang="en-US" sz="3100" b="1" dirty="0">
                <a:latin typeface="Times New Roman" panose="02020603050405020304" pitchFamily="18" charset="0"/>
                <a:cs typeface="Times New Roman" panose="02020603050405020304" pitchFamily="18" charset="0"/>
              </a:rPr>
              <a:t>Back end</a:t>
            </a:r>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Nodejs, Expressjs</a:t>
            </a:r>
          </a:p>
          <a:p>
            <a:pPr marL="0" lvl="0" indent="0" algn="l" rtl="0">
              <a:spcBef>
                <a:spcPts val="360"/>
              </a:spcBef>
              <a:spcAft>
                <a:spcPts val="0"/>
              </a:spcAft>
              <a:buClr>
                <a:schemeClr val="dk1"/>
              </a:buClr>
              <a:buSzPts val="1100"/>
              <a:buFont typeface="Arial"/>
              <a:buNone/>
            </a:pPr>
            <a:endParaRPr sz="2700" dirty="0">
              <a:latin typeface="Times New Roman" panose="02020603050405020304" pitchFamily="18" charset="0"/>
              <a:cs typeface="Times New Roman" panose="02020603050405020304" pitchFamily="18" charset="0"/>
            </a:endParaRPr>
          </a:p>
          <a:p>
            <a:pPr marL="0" lvl="0" indent="0" algn="l" rtl="0">
              <a:spcBef>
                <a:spcPts val="360"/>
              </a:spcBef>
              <a:spcAft>
                <a:spcPts val="0"/>
              </a:spcAft>
              <a:buClr>
                <a:schemeClr val="dk1"/>
              </a:buClr>
              <a:buSzPts val="1100"/>
              <a:buFont typeface="Arial"/>
              <a:buNone/>
            </a:pPr>
            <a:r>
              <a:rPr lang="en-US" sz="3000" b="1" dirty="0">
                <a:latin typeface="Times New Roman" panose="02020603050405020304" pitchFamily="18" charset="0"/>
                <a:cs typeface="Times New Roman" panose="02020603050405020304" pitchFamily="18" charset="0"/>
              </a:rPr>
              <a:t>Supportive</a:t>
            </a:r>
            <a:r>
              <a:rPr lang="en-US" sz="3000"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 Postman Agent</a:t>
            </a:r>
          </a:p>
          <a:p>
            <a:pPr marL="0" lvl="0" indent="0" algn="l" rtl="0">
              <a:spcBef>
                <a:spcPts val="360"/>
              </a:spcBef>
              <a:spcAft>
                <a:spcPts val="0"/>
              </a:spcAft>
              <a:buClr>
                <a:schemeClr val="dk1"/>
              </a:buClr>
              <a:buSzPts val="1100"/>
              <a:buFont typeface="Arial"/>
              <a:buNone/>
            </a:pPr>
            <a:endParaRPr sz="2700" dirty="0">
              <a:latin typeface="Times New Roman" panose="02020603050405020304" pitchFamily="18" charset="0"/>
              <a:cs typeface="Times New Roman" panose="02020603050405020304" pitchFamily="18" charset="0"/>
            </a:endParaRPr>
          </a:p>
          <a:p>
            <a:pPr marL="0" lvl="0" indent="0" algn="l" rtl="0">
              <a:spcBef>
                <a:spcPts val="360"/>
              </a:spcBef>
              <a:spcAft>
                <a:spcPts val="0"/>
              </a:spcAft>
              <a:buNone/>
            </a:pPr>
            <a:r>
              <a:rPr lang="en-US" sz="3000" b="1" dirty="0">
                <a:latin typeface="Times New Roman" panose="02020603050405020304" pitchFamily="18" charset="0"/>
                <a:cs typeface="Times New Roman" panose="02020603050405020304" pitchFamily="18" charset="0"/>
              </a:rPr>
              <a:t>Database</a:t>
            </a:r>
            <a:r>
              <a:rPr lang="en-US" sz="3000" dirty="0">
                <a:latin typeface="Times New Roman" panose="02020603050405020304" pitchFamily="18" charset="0"/>
                <a:cs typeface="Times New Roman" panose="02020603050405020304" pitchFamily="18" charset="0"/>
              </a:rPr>
              <a:t> - </a:t>
            </a:r>
            <a:r>
              <a:rPr lang="en-US" sz="2700" dirty="0">
                <a:latin typeface="Times New Roman" panose="02020603050405020304" pitchFamily="18" charset="0"/>
                <a:cs typeface="Times New Roman" panose="02020603050405020304" pitchFamily="18" charset="0"/>
              </a:rPr>
              <a:t>MongoDB Atlas</a:t>
            </a:r>
          </a:p>
          <a:p>
            <a:pPr marL="0" lvl="0" indent="0" algn="l" rtl="0">
              <a:spcBef>
                <a:spcPts val="360"/>
              </a:spcBef>
              <a:spcAft>
                <a:spcPts val="0"/>
              </a:spcAft>
              <a:buNone/>
            </a:pPr>
            <a:endParaRPr lang="en-US" sz="2700" dirty="0">
              <a:latin typeface="Times New Roman" panose="02020603050405020304" pitchFamily="18" charset="0"/>
              <a:cs typeface="Times New Roman" panose="02020603050405020304" pitchFamily="18" charset="0"/>
            </a:endParaRPr>
          </a:p>
          <a:p>
            <a:pPr marL="0" lvl="0" indent="0" algn="l" rtl="0">
              <a:spcBef>
                <a:spcPts val="360"/>
              </a:spcBef>
              <a:spcAft>
                <a:spcPts val="0"/>
              </a:spcAft>
              <a:buNone/>
            </a:pPr>
            <a:r>
              <a:rPr lang="en-US" sz="3000" b="1" dirty="0">
                <a:latin typeface="Times New Roman" panose="02020603050405020304" pitchFamily="18" charset="0"/>
                <a:cs typeface="Times New Roman" panose="02020603050405020304" pitchFamily="18" charset="0"/>
              </a:rPr>
              <a:t>Editor</a:t>
            </a:r>
            <a:r>
              <a:rPr lang="en-US" sz="2700" dirty="0">
                <a:latin typeface="Times New Roman" panose="02020603050405020304" pitchFamily="18" charset="0"/>
                <a:cs typeface="Times New Roman" panose="02020603050405020304" pitchFamily="18" charset="0"/>
              </a:rPr>
              <a:t>-Visual Studio Code</a:t>
            </a:r>
            <a:endParaRPr sz="2700" dirty="0">
              <a:latin typeface="Times New Roman" panose="02020603050405020304" pitchFamily="18" charset="0"/>
              <a:cs typeface="Times New Roman" panose="02020603050405020304" pitchFamily="18" charset="0"/>
            </a:endParaRPr>
          </a:p>
          <a:p>
            <a:pPr marL="0" lvl="0" indent="0" algn="l" rtl="0">
              <a:spcBef>
                <a:spcPts val="360"/>
              </a:spcBef>
              <a:spcAft>
                <a:spcPts val="0"/>
              </a:spcAft>
              <a:buClr>
                <a:schemeClr val="dk1"/>
              </a:buClr>
              <a:buSzPts val="1100"/>
              <a:buFont typeface="Arial"/>
              <a:buNone/>
            </a:pPr>
            <a:endParaRPr sz="2500" dirty="0">
              <a:latin typeface="Times New Roman" panose="02020603050405020304" pitchFamily="18" charset="0"/>
              <a:cs typeface="Times New Roman" panose="02020603050405020304" pitchFamily="18" charset="0"/>
            </a:endParaRPr>
          </a:p>
          <a:p>
            <a:pPr marL="0" lvl="0" indent="0" algn="l" rtl="0">
              <a:spcBef>
                <a:spcPts val="360"/>
              </a:spcBef>
              <a:spcAft>
                <a:spcPts val="0"/>
              </a:spcAft>
              <a:buNone/>
            </a:pPr>
            <a:endParaRPr sz="2500" dirty="0">
              <a:latin typeface="Times New Roman" panose="02020603050405020304" pitchFamily="18" charset="0"/>
              <a:cs typeface="Times New Roman" panose="02020603050405020304" pitchFamily="18" charset="0"/>
            </a:endParaRPr>
          </a:p>
          <a:p>
            <a:pPr marL="0" lvl="0" indent="0" algn="l" rtl="0">
              <a:spcBef>
                <a:spcPts val="360"/>
              </a:spcBef>
              <a:spcAft>
                <a:spcPts val="0"/>
              </a:spcAft>
              <a:buNone/>
            </a:pPr>
            <a:endParaRPr sz="2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A7BB6-8A47-4E59-9C74-B7CB4BCD9832}"/>
              </a:ext>
            </a:extLst>
          </p:cNvPr>
          <p:cNvSpPr>
            <a:spLocks noGrp="1"/>
          </p:cNvSpPr>
          <p:nvPr>
            <p:ph type="title"/>
          </p:nvPr>
        </p:nvSpPr>
        <p:spPr/>
        <p:txBody>
          <a:bodyPr/>
          <a:lstStyle/>
          <a:p>
            <a:r>
              <a:rPr lang="en-US" dirty="0"/>
              <a:t>Technologies Used</a:t>
            </a:r>
            <a:endParaRPr lang="en-IN" dirty="0"/>
          </a:p>
        </p:txBody>
      </p:sp>
      <p:sp>
        <p:nvSpPr>
          <p:cNvPr id="3" name="TextBox 2">
            <a:extLst>
              <a:ext uri="{FF2B5EF4-FFF2-40B4-BE49-F238E27FC236}">
                <a16:creationId xmlns:a16="http://schemas.microsoft.com/office/drawing/2014/main" id="{6BD03732-DB4A-439B-B54E-181DBFADC3AD}"/>
              </a:ext>
            </a:extLst>
          </p:cNvPr>
          <p:cNvSpPr txBox="1"/>
          <p:nvPr/>
        </p:nvSpPr>
        <p:spPr>
          <a:xfrm>
            <a:off x="419878" y="1263749"/>
            <a:ext cx="8724122"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Dependencies:</a:t>
            </a:r>
            <a:endParaRPr lang="en-IN" sz="3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9F4F36-8498-4777-AA70-E01EF131E59D}"/>
              </a:ext>
            </a:extLst>
          </p:cNvPr>
          <p:cNvSpPr txBox="1"/>
          <p:nvPr/>
        </p:nvSpPr>
        <p:spPr>
          <a:xfrm>
            <a:off x="186612" y="1884784"/>
            <a:ext cx="4142792" cy="486287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express-validator</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bcryptjs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config</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request</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axios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react</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react-moment</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react-redux</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express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react-router- dom</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react- devtools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gravatar</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redux</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5" name="TextBox 4">
            <a:extLst>
              <a:ext uri="{FF2B5EF4-FFF2-40B4-BE49-F238E27FC236}">
                <a16:creationId xmlns:a16="http://schemas.microsoft.com/office/drawing/2014/main" id="{79BF87C0-8640-463F-A16E-6723BD46A87A}"/>
              </a:ext>
            </a:extLst>
          </p:cNvPr>
          <p:cNvSpPr txBox="1"/>
          <p:nvPr/>
        </p:nvSpPr>
        <p:spPr>
          <a:xfrm>
            <a:off x="4058816" y="1959429"/>
            <a:ext cx="4142792" cy="289310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redux- thunk</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jsonwebtoken</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moment</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uuid</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mongoose</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react- dom</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react- scripts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6" name="TextBox 5">
            <a:extLst>
              <a:ext uri="{FF2B5EF4-FFF2-40B4-BE49-F238E27FC236}">
                <a16:creationId xmlns:a16="http://schemas.microsoft.com/office/drawing/2014/main" id="{D503F1C5-DDD7-4B04-B558-12FA95B4CFDD}"/>
              </a:ext>
            </a:extLst>
          </p:cNvPr>
          <p:cNvSpPr txBox="1"/>
          <p:nvPr/>
        </p:nvSpPr>
        <p:spPr>
          <a:xfrm>
            <a:off x="317241" y="5290457"/>
            <a:ext cx="7389845"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Dev Dependencies</a:t>
            </a:r>
            <a:r>
              <a:rPr lang="en-US" dirty="0"/>
              <a:t>:</a:t>
            </a:r>
            <a:endParaRPr lang="en-IN" dirty="0"/>
          </a:p>
        </p:txBody>
      </p:sp>
      <p:sp>
        <p:nvSpPr>
          <p:cNvPr id="7" name="TextBox 6">
            <a:extLst>
              <a:ext uri="{FF2B5EF4-FFF2-40B4-BE49-F238E27FC236}">
                <a16:creationId xmlns:a16="http://schemas.microsoft.com/office/drawing/2014/main" id="{4D14F2BA-7D4F-43DA-8E74-AA156E221B9B}"/>
              </a:ext>
            </a:extLst>
          </p:cNvPr>
          <p:cNvSpPr txBox="1"/>
          <p:nvPr/>
        </p:nvSpPr>
        <p:spPr>
          <a:xfrm>
            <a:off x="317241" y="6064898"/>
            <a:ext cx="7688424" cy="584775"/>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nodemon</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concurrently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43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a:spLocks noGrp="1"/>
          </p:cNvSpPr>
          <p:nvPr>
            <p:ph type="title"/>
          </p:nvPr>
        </p:nvSpPr>
        <p:spPr>
          <a:xfrm>
            <a:off x="457200" y="274638"/>
            <a:ext cx="8229600" cy="11430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Member Contributions</a:t>
            </a:r>
            <a:endParaRPr/>
          </a:p>
        </p:txBody>
      </p:sp>
      <p:sp>
        <p:nvSpPr>
          <p:cNvPr id="122" name="Google Shape;122;p4"/>
          <p:cNvSpPr txBox="1">
            <a:spLocks noGrp="1"/>
          </p:cNvSpPr>
          <p:nvPr>
            <p:ph type="body" idx="1"/>
          </p:nvPr>
        </p:nvSpPr>
        <p:spPr>
          <a:xfrm>
            <a:off x="457200" y="1600200"/>
            <a:ext cx="8229600" cy="51720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None/>
            </a:pPr>
            <a:r>
              <a:rPr lang="en-US" sz="3000" u="sng" dirty="0" err="1">
                <a:latin typeface="Times New Roman" panose="02020603050405020304" pitchFamily="18" charset="0"/>
                <a:cs typeface="Times New Roman" panose="02020603050405020304" pitchFamily="18" charset="0"/>
              </a:rPr>
              <a:t>S.Usha</a:t>
            </a:r>
            <a:r>
              <a:rPr lang="en-US" sz="3000" u="sng" dirty="0">
                <a:latin typeface="Times New Roman" panose="02020603050405020304" pitchFamily="18" charset="0"/>
                <a:cs typeface="Times New Roman" panose="02020603050405020304" pitchFamily="18" charset="0"/>
              </a:rPr>
              <a:t> Priya</a:t>
            </a:r>
            <a:endParaRPr sz="3000" u="sng" dirty="0">
              <a:latin typeface="Times New Roman" panose="02020603050405020304" pitchFamily="18" charset="0"/>
              <a:cs typeface="Times New Roman" panose="02020603050405020304" pitchFamily="18" charset="0"/>
            </a:endParaRPr>
          </a:p>
          <a:p>
            <a:pPr marL="457200" lvl="0" indent="-393700" algn="l" rtl="0">
              <a:spcBef>
                <a:spcPts val="0"/>
              </a:spcBef>
              <a:spcAft>
                <a:spcPts val="0"/>
              </a:spcAft>
              <a:buSzPts val="2600"/>
              <a:buAutoNum type="arabicPeriod"/>
            </a:pPr>
            <a:r>
              <a:rPr lang="en-US" sz="2600" dirty="0">
                <a:latin typeface="Times New Roman" panose="02020603050405020304" pitchFamily="18" charset="0"/>
                <a:cs typeface="Times New Roman" panose="02020603050405020304" pitchFamily="18" charset="0"/>
              </a:rPr>
              <a:t>Created routes for various components such as login, profile, authentication(</a:t>
            </a:r>
            <a:r>
              <a:rPr lang="en-US" sz="2600" b="1" dirty="0">
                <a:latin typeface="Times New Roman" panose="02020603050405020304" pitchFamily="18" charset="0"/>
                <a:cs typeface="Times New Roman" panose="02020603050405020304" pitchFamily="18" charset="0"/>
              </a:rPr>
              <a:t>Back-end</a:t>
            </a:r>
            <a:r>
              <a:rPr lang="en-US" sz="2600" dirty="0">
                <a:latin typeface="Times New Roman" panose="02020603050405020304" pitchFamily="18" charset="0"/>
                <a:cs typeface="Times New Roman" panose="02020603050405020304" pitchFamily="18" charset="0"/>
              </a:rPr>
              <a:t>).</a:t>
            </a:r>
            <a:endParaRPr sz="2600" dirty="0">
              <a:latin typeface="Times New Roman" panose="02020603050405020304" pitchFamily="18" charset="0"/>
              <a:cs typeface="Times New Roman" panose="02020603050405020304" pitchFamily="18" charset="0"/>
            </a:endParaRPr>
          </a:p>
          <a:p>
            <a:pPr marL="457200" lvl="0" indent="-393700" algn="l" rtl="0">
              <a:spcBef>
                <a:spcPts val="0"/>
              </a:spcBef>
              <a:spcAft>
                <a:spcPts val="0"/>
              </a:spcAft>
              <a:buSzPts val="2600"/>
              <a:buAutoNum type="arabicPeriod"/>
            </a:pPr>
            <a:r>
              <a:rPr lang="en-US" sz="2600" dirty="0">
                <a:latin typeface="Times New Roman" panose="02020603050405020304" pitchFamily="18" charset="0"/>
                <a:cs typeface="Times New Roman" panose="02020603050405020304" pitchFamily="18" charset="0"/>
              </a:rPr>
              <a:t>Registering an user, implementing JWT, accessing GitHub</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t>
            </a:r>
            <a:r>
              <a:rPr lang="en-US" sz="2600" b="1" dirty="0">
                <a:latin typeface="Times New Roman" panose="02020603050405020304" pitchFamily="18" charset="0"/>
                <a:cs typeface="Times New Roman" panose="02020603050405020304" pitchFamily="18" charset="0"/>
              </a:rPr>
              <a:t>Back-end</a:t>
            </a:r>
            <a:r>
              <a:rPr lang="en-US" sz="2600" dirty="0">
                <a:latin typeface="Times New Roman" panose="02020603050405020304" pitchFamily="18" charset="0"/>
                <a:cs typeface="Times New Roman" panose="02020603050405020304" pitchFamily="18" charset="0"/>
              </a:rPr>
              <a:t>).</a:t>
            </a:r>
            <a:endParaRPr sz="2600" dirty="0">
              <a:latin typeface="Times New Roman" panose="02020603050405020304" pitchFamily="18" charset="0"/>
              <a:cs typeface="Times New Roman" panose="02020603050405020304" pitchFamily="18" charset="0"/>
            </a:endParaRPr>
          </a:p>
          <a:p>
            <a:pPr marL="457200" lvl="0" indent="-393700" algn="l" rtl="0">
              <a:spcBef>
                <a:spcPts val="0"/>
              </a:spcBef>
              <a:spcAft>
                <a:spcPts val="0"/>
              </a:spcAft>
              <a:buSzPts val="2600"/>
              <a:buAutoNum type="arabicPeriod"/>
            </a:pPr>
            <a:r>
              <a:rPr lang="en-US" sz="2600" dirty="0">
                <a:latin typeface="Times New Roman" panose="02020603050405020304" pitchFamily="18" charset="0"/>
                <a:cs typeface="Times New Roman" panose="02020603050405020304" pitchFamily="18" charset="0"/>
              </a:rPr>
              <a:t>Models for user, profile, auth, experience and education (</a:t>
            </a:r>
            <a:r>
              <a:rPr lang="en-US" sz="2600" b="1" dirty="0">
                <a:latin typeface="Times New Roman" panose="02020603050405020304" pitchFamily="18" charset="0"/>
                <a:cs typeface="Times New Roman" panose="02020603050405020304" pitchFamily="18" charset="0"/>
              </a:rPr>
              <a:t>Back-end</a:t>
            </a:r>
            <a:r>
              <a:rPr lang="en-US" sz="2600" dirty="0">
                <a:latin typeface="Times New Roman" panose="02020603050405020304" pitchFamily="18" charset="0"/>
                <a:cs typeface="Times New Roman" panose="02020603050405020304" pitchFamily="18" charset="0"/>
              </a:rPr>
              <a:t>).</a:t>
            </a:r>
            <a:endParaRPr sz="2600" dirty="0">
              <a:latin typeface="Times New Roman" panose="02020603050405020304" pitchFamily="18" charset="0"/>
              <a:cs typeface="Times New Roman" panose="02020603050405020304" pitchFamily="18" charset="0"/>
            </a:endParaRPr>
          </a:p>
          <a:p>
            <a:pPr marL="457200" lvl="0" indent="-393700" algn="l" rtl="0">
              <a:spcBef>
                <a:spcPts val="0"/>
              </a:spcBef>
              <a:spcAft>
                <a:spcPts val="0"/>
              </a:spcAft>
              <a:buSzPts val="2600"/>
              <a:buAutoNum type="arabicPeriod"/>
            </a:pPr>
            <a:r>
              <a:rPr lang="en-US" sz="2600" dirty="0">
                <a:latin typeface="Times New Roman" panose="02020603050405020304" pitchFamily="18" charset="0"/>
                <a:cs typeface="Times New Roman" panose="02020603050405020304" pitchFamily="18" charset="0"/>
              </a:rPr>
              <a:t>Create and update profile, deleting education and experience (</a:t>
            </a:r>
            <a:r>
              <a:rPr lang="en-US" sz="2600" b="1" dirty="0">
                <a:latin typeface="Times New Roman" panose="02020603050405020304" pitchFamily="18" charset="0"/>
                <a:cs typeface="Times New Roman" panose="02020603050405020304" pitchFamily="18" charset="0"/>
              </a:rPr>
              <a:t>Back-end</a:t>
            </a:r>
            <a:r>
              <a:rPr lang="en-US" sz="2600" dirty="0">
                <a:latin typeface="Times New Roman" panose="02020603050405020304" pitchFamily="18" charset="0"/>
                <a:cs typeface="Times New Roman" panose="02020603050405020304" pitchFamily="18" charset="0"/>
              </a:rPr>
              <a:t>).</a:t>
            </a:r>
          </a:p>
          <a:p>
            <a:pPr marL="457200" lvl="0" indent="-393700" algn="l" rtl="0">
              <a:spcBef>
                <a:spcPts val="0"/>
              </a:spcBef>
              <a:spcAft>
                <a:spcPts val="0"/>
              </a:spcAft>
              <a:buSzPts val="2600"/>
              <a:buAutoNum type="arabicPeriod"/>
            </a:pPr>
            <a:r>
              <a:rPr lang="en-US" sz="2600" dirty="0">
                <a:latin typeface="Times New Roman" panose="02020603050405020304" pitchFamily="18" charset="0"/>
                <a:cs typeface="Times New Roman" panose="02020603050405020304" pitchFamily="18" charset="0"/>
              </a:rPr>
              <a:t>Setting up redux store and sending alerts through redux.(</a:t>
            </a:r>
            <a:r>
              <a:rPr lang="en-US" sz="2600" b="1" dirty="0">
                <a:latin typeface="Times New Roman" panose="02020603050405020304" pitchFamily="18" charset="0"/>
                <a:cs typeface="Times New Roman" panose="02020603050405020304" pitchFamily="18" charset="0"/>
              </a:rPr>
              <a:t>Front-end</a:t>
            </a:r>
            <a:r>
              <a:rPr lang="en-US" sz="2600" dirty="0">
                <a:latin typeface="Times New Roman" panose="02020603050405020304" pitchFamily="18" charset="0"/>
                <a:cs typeface="Times New Roman" panose="02020603050405020304" pitchFamily="18" charset="0"/>
              </a:rPr>
              <a:t>).</a:t>
            </a:r>
          </a:p>
          <a:p>
            <a:pPr indent="-393700">
              <a:spcBef>
                <a:spcPts val="0"/>
              </a:spcBef>
              <a:buSzPts val="2600"/>
              <a:buFont typeface="Arial"/>
              <a:buAutoNum type="arabicPeriod"/>
            </a:pPr>
            <a:r>
              <a:rPr lang="en-US" sz="2600" dirty="0">
                <a:latin typeface="Times New Roman" panose="02020603050405020304" pitchFamily="18" charset="0"/>
                <a:cs typeface="Times New Roman" panose="02020603050405020304" pitchFamily="18" charset="0"/>
              </a:rPr>
              <a:t>Creation of a “Not Found Page” for an unavailable URL.(</a:t>
            </a:r>
            <a:r>
              <a:rPr lang="en-US" sz="2600" b="1" dirty="0">
                <a:latin typeface="Times New Roman" panose="02020603050405020304" pitchFamily="18" charset="0"/>
                <a:cs typeface="Times New Roman" panose="02020603050405020304" pitchFamily="18" charset="0"/>
              </a:rPr>
              <a:t>Front-end).</a:t>
            </a:r>
            <a:endParaRPr lang="en-US" sz="2600" dirty="0">
              <a:latin typeface="Times New Roman" panose="02020603050405020304" pitchFamily="18" charset="0"/>
              <a:cs typeface="Times New Roman" panose="02020603050405020304" pitchFamily="18" charset="0"/>
            </a:endParaRPr>
          </a:p>
          <a:p>
            <a:pPr marL="63500" lvl="0" indent="0" algn="l" rtl="0">
              <a:spcBef>
                <a:spcPts val="0"/>
              </a:spcBef>
              <a:spcAft>
                <a:spcPts val="0"/>
              </a:spcAft>
              <a:buSzPts val="2600"/>
              <a:buNone/>
            </a:pPr>
            <a:endParaRPr lang="en-US" sz="2600" dirty="0">
              <a:latin typeface="Times New Roman" panose="02020603050405020304" pitchFamily="18" charset="0"/>
              <a:cs typeface="Times New Roman" panose="02020603050405020304" pitchFamily="18" charset="0"/>
            </a:endParaRPr>
          </a:p>
          <a:p>
            <a:pPr marL="457200" lvl="0" indent="-393700" algn="l" rtl="0">
              <a:spcBef>
                <a:spcPts val="0"/>
              </a:spcBef>
              <a:spcAft>
                <a:spcPts val="0"/>
              </a:spcAft>
              <a:buSzPts val="2600"/>
              <a:buAutoNum type="arabicPeriod"/>
            </a:pPr>
            <a:endParaRPr sz="2600" dirty="0">
              <a:latin typeface="Times New Roman" panose="02020603050405020304" pitchFamily="18" charset="0"/>
              <a:cs typeface="Times New Roman" panose="02020603050405020304" pitchFamily="18" charset="0"/>
            </a:endParaRPr>
          </a:p>
          <a:p>
            <a:pPr marL="63500" lvl="0" indent="0" algn="l" rtl="0">
              <a:spcBef>
                <a:spcPts val="0"/>
              </a:spcBef>
              <a:spcAft>
                <a:spcPts val="0"/>
              </a:spcAft>
              <a:buSzPts val="2600"/>
              <a:buNone/>
            </a:pPr>
            <a:endParaRPr sz="2600" dirty="0">
              <a:latin typeface="Times New Roman" panose="02020603050405020304" pitchFamily="18" charset="0"/>
              <a:cs typeface="Times New Roman" panose="02020603050405020304" pitchFamily="18" charset="0"/>
            </a:endParaRPr>
          </a:p>
          <a:p>
            <a:pPr marL="342900" lvl="0" indent="0" algn="l" rtl="0">
              <a:spcBef>
                <a:spcPts val="0"/>
              </a:spcBef>
              <a:spcAft>
                <a:spcPts val="0"/>
              </a:spcAft>
              <a:buNone/>
            </a:pPr>
            <a:r>
              <a:rPr lang="en-US" sz="2800" dirty="0">
                <a:latin typeface="Times New Roman" panose="02020603050405020304" pitchFamily="18" charset="0"/>
                <a:cs typeface="Times New Roman" panose="02020603050405020304" pitchFamily="18" charset="0"/>
              </a:rPr>
              <a:t>			</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af3b25594a_1_6"/>
          <p:cNvSpPr txBox="1">
            <a:spLocks noGrp="1"/>
          </p:cNvSpPr>
          <p:nvPr>
            <p:ph type="title"/>
          </p:nvPr>
        </p:nvSpPr>
        <p:spPr>
          <a:xfrm>
            <a:off x="457200" y="274638"/>
            <a:ext cx="8229600" cy="1143000"/>
          </a:xfrm>
          <a:prstGeom prst="rect">
            <a:avLst/>
          </a:prstGeom>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Member Contributions</a:t>
            </a:r>
            <a:endParaRPr/>
          </a:p>
        </p:txBody>
      </p:sp>
      <p:sp>
        <p:nvSpPr>
          <p:cNvPr id="128" name="Google Shape;128;gaf3b25594a_1_6"/>
          <p:cNvSpPr txBox="1">
            <a:spLocks noGrp="1"/>
          </p:cNvSpPr>
          <p:nvPr>
            <p:ph type="body" idx="1"/>
          </p:nvPr>
        </p:nvSpPr>
        <p:spPr>
          <a:xfrm>
            <a:off x="457200" y="1600200"/>
            <a:ext cx="8229600" cy="4957800"/>
          </a:xfrm>
          <a:prstGeom prst="rect">
            <a:avLst/>
          </a:prstGeom>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360"/>
              </a:spcBef>
              <a:spcAft>
                <a:spcPts val="0"/>
              </a:spcAft>
              <a:buNone/>
            </a:pPr>
            <a:r>
              <a:rPr lang="en-US" u="sng" dirty="0">
                <a:latin typeface="Times New Roman" panose="02020603050405020304" pitchFamily="18" charset="0"/>
                <a:cs typeface="Times New Roman" panose="02020603050405020304" pitchFamily="18" charset="0"/>
              </a:rPr>
              <a:t>Shamitha S</a:t>
            </a:r>
            <a:endParaRPr u="sng" dirty="0">
              <a:latin typeface="Times New Roman" panose="02020603050405020304" pitchFamily="18" charset="0"/>
              <a:cs typeface="Times New Roman" panose="02020603050405020304" pitchFamily="18" charset="0"/>
            </a:endParaRPr>
          </a:p>
          <a:p>
            <a:pPr marL="457200" lvl="0" indent="-393700" algn="l" rtl="0">
              <a:spcBef>
                <a:spcPts val="360"/>
              </a:spcBef>
              <a:spcAft>
                <a:spcPts val="0"/>
              </a:spcAft>
              <a:buSzPts val="2600"/>
              <a:buAutoNum type="arabicPeriod"/>
            </a:pPr>
            <a:r>
              <a:rPr lang="en-US" sz="2600" dirty="0">
                <a:latin typeface="Times New Roman" panose="02020603050405020304" pitchFamily="18" charset="0"/>
                <a:cs typeface="Times New Roman" panose="02020603050405020304" pitchFamily="18" charset="0"/>
              </a:rPr>
              <a:t>Creating UI for all the pages of the website(landing page, login, register, dashboard, profile).</a:t>
            </a:r>
            <a:r>
              <a:rPr lang="en-US" sz="2600" b="1" dirty="0">
                <a:latin typeface="Times New Roman" panose="02020603050405020304" pitchFamily="18" charset="0"/>
                <a:cs typeface="Times New Roman" panose="02020603050405020304" pitchFamily="18" charset="0"/>
              </a:rPr>
              <a:t>(</a:t>
            </a:r>
            <a:r>
              <a:rPr lang="en-US" sz="2600" b="1" dirty="0" err="1">
                <a:latin typeface="Times New Roman" panose="02020603050405020304" pitchFamily="18" charset="0"/>
                <a:cs typeface="Times New Roman" panose="02020603050405020304" pitchFamily="18" charset="0"/>
              </a:rPr>
              <a:t>FrontEnd</a:t>
            </a:r>
            <a:r>
              <a:rPr lang="en-US" sz="2600" b="1" dirty="0">
                <a:latin typeface="Times New Roman" panose="02020603050405020304" pitchFamily="18" charset="0"/>
                <a:cs typeface="Times New Roman" panose="02020603050405020304" pitchFamily="18" charset="0"/>
              </a:rPr>
              <a:t>)</a:t>
            </a:r>
            <a:endParaRPr sz="2600" dirty="0">
              <a:latin typeface="Times New Roman" panose="02020603050405020304" pitchFamily="18" charset="0"/>
              <a:cs typeface="Times New Roman" panose="02020603050405020304" pitchFamily="18" charset="0"/>
            </a:endParaRPr>
          </a:p>
          <a:p>
            <a:pPr marL="457200" lvl="0" indent="-393700" algn="l" rtl="0">
              <a:spcBef>
                <a:spcPts val="0"/>
              </a:spcBef>
              <a:spcAft>
                <a:spcPts val="0"/>
              </a:spcAft>
              <a:buSzPts val="2600"/>
              <a:buAutoNum type="arabicPeriod"/>
            </a:pPr>
            <a:r>
              <a:rPr lang="en-US" sz="2600" dirty="0">
                <a:latin typeface="Times New Roman" panose="02020603050405020304" pitchFamily="18" charset="0"/>
                <a:cs typeface="Times New Roman" panose="02020603050405020304" pitchFamily="18" charset="0"/>
              </a:rPr>
              <a:t>React Router setup for all components.</a:t>
            </a:r>
            <a:r>
              <a:rPr lang="en-US" sz="2600" b="1" dirty="0">
                <a:latin typeface="Times New Roman" panose="02020603050405020304" pitchFamily="18" charset="0"/>
                <a:cs typeface="Times New Roman" panose="02020603050405020304" pitchFamily="18" charset="0"/>
              </a:rPr>
              <a:t>(Front-end)</a:t>
            </a:r>
            <a:endParaRPr sz="2600" dirty="0">
              <a:latin typeface="Times New Roman" panose="02020603050405020304" pitchFamily="18" charset="0"/>
              <a:cs typeface="Times New Roman" panose="02020603050405020304" pitchFamily="18" charset="0"/>
            </a:endParaRPr>
          </a:p>
          <a:p>
            <a:pPr marL="457200" lvl="0" indent="-393700" algn="l" rtl="0">
              <a:spcBef>
                <a:spcPts val="0"/>
              </a:spcBef>
              <a:spcAft>
                <a:spcPts val="0"/>
              </a:spcAft>
              <a:buSzPts val="2600"/>
              <a:buAutoNum type="arabicPeriod"/>
            </a:pPr>
            <a:r>
              <a:rPr lang="en-US" sz="2600" dirty="0">
                <a:latin typeface="Times New Roman" panose="02020603050405020304" pitchFamily="18" charset="0"/>
                <a:cs typeface="Times New Roman" panose="02020603050405020304" pitchFamily="18" charset="0"/>
              </a:rPr>
              <a:t>Register and login actions with authentication.</a:t>
            </a:r>
            <a:r>
              <a:rPr lang="en-US" sz="2600" b="1" dirty="0">
                <a:latin typeface="Times New Roman" panose="02020603050405020304" pitchFamily="18" charset="0"/>
                <a:cs typeface="Times New Roman" panose="02020603050405020304" pitchFamily="18" charset="0"/>
              </a:rPr>
              <a:t>(Front-end)</a:t>
            </a:r>
            <a:endParaRPr sz="2600" dirty="0">
              <a:latin typeface="Times New Roman" panose="02020603050405020304" pitchFamily="18" charset="0"/>
              <a:cs typeface="Times New Roman" panose="02020603050405020304" pitchFamily="18" charset="0"/>
            </a:endParaRPr>
          </a:p>
          <a:p>
            <a:pPr marL="457200" lvl="0" indent="-393700" algn="l" rtl="0">
              <a:spcBef>
                <a:spcPts val="0"/>
              </a:spcBef>
              <a:spcAft>
                <a:spcPts val="0"/>
              </a:spcAft>
              <a:buSzPts val="2600"/>
              <a:buAutoNum type="arabicPeriod"/>
            </a:pPr>
            <a:r>
              <a:rPr lang="en-US" sz="2600" dirty="0">
                <a:latin typeface="Times New Roman" panose="02020603050405020304" pitchFamily="18" charset="0"/>
                <a:cs typeface="Times New Roman" panose="02020603050405020304" pitchFamily="18" charset="0"/>
              </a:rPr>
              <a:t>Logout and navbar links, protected route for dashboard, create and edit profile</a:t>
            </a:r>
            <a:r>
              <a:rPr lang="en-US" sz="2600" b="1" dirty="0">
                <a:latin typeface="Times New Roman" panose="02020603050405020304" pitchFamily="18" charset="0"/>
                <a:cs typeface="Times New Roman" panose="02020603050405020304" pitchFamily="18" charset="0"/>
              </a:rPr>
              <a:t>(Front-end)</a:t>
            </a:r>
            <a:endParaRPr sz="2600" dirty="0">
              <a:latin typeface="Times New Roman" panose="02020603050405020304" pitchFamily="18" charset="0"/>
              <a:cs typeface="Times New Roman" panose="02020603050405020304" pitchFamily="18" charset="0"/>
            </a:endParaRPr>
          </a:p>
          <a:p>
            <a:pPr marL="457200" lvl="0" indent="-393700" algn="l" rtl="0">
              <a:spcBef>
                <a:spcPts val="0"/>
              </a:spcBef>
              <a:spcAft>
                <a:spcPts val="0"/>
              </a:spcAft>
              <a:buSzPts val="2600"/>
              <a:buAutoNum type="arabicPeriod"/>
            </a:pPr>
            <a:r>
              <a:rPr lang="en-US" sz="2600" dirty="0">
                <a:latin typeface="Times New Roman" panose="02020603050405020304" pitchFamily="18" charset="0"/>
                <a:cs typeface="Times New Roman" panose="02020603050405020304" pitchFamily="18" charset="0"/>
              </a:rPr>
              <a:t>Creation and deletion of experience and education </a:t>
            </a:r>
            <a:r>
              <a:rPr lang="en-US" sz="2600" b="1" dirty="0">
                <a:latin typeface="Times New Roman" panose="02020603050405020304" pitchFamily="18" charset="0"/>
                <a:cs typeface="Times New Roman" panose="02020603050405020304" pitchFamily="18" charset="0"/>
              </a:rPr>
              <a:t>(Front-end)</a:t>
            </a:r>
            <a:r>
              <a:rPr lang="en-US" sz="2600" dirty="0">
                <a:latin typeface="Times New Roman" panose="02020603050405020304" pitchFamily="18" charset="0"/>
                <a:cs typeface="Times New Roman" panose="02020603050405020304" pitchFamily="18" charset="0"/>
              </a:rPr>
              <a:t>.</a:t>
            </a:r>
            <a:endParaRPr sz="2600" dirty="0">
              <a:latin typeface="Times New Roman" panose="02020603050405020304" pitchFamily="18" charset="0"/>
              <a:cs typeface="Times New Roman" panose="02020603050405020304" pitchFamily="18" charset="0"/>
            </a:endParaRPr>
          </a:p>
          <a:p>
            <a:pPr marL="457200" lvl="0" indent="-393700" algn="l" rtl="0">
              <a:spcBef>
                <a:spcPts val="0"/>
              </a:spcBef>
              <a:spcAft>
                <a:spcPts val="0"/>
              </a:spcAft>
              <a:buSzPts val="2600"/>
              <a:buAutoNum type="arabicPeriod"/>
            </a:pPr>
            <a:r>
              <a:rPr lang="en-US" sz="2600" dirty="0">
                <a:latin typeface="Times New Roman" panose="02020603050405020304" pitchFamily="18" charset="0"/>
                <a:cs typeface="Times New Roman" panose="02020603050405020304" pitchFamily="18" charset="0"/>
              </a:rPr>
              <a:t>Adding and deleting post routes</a:t>
            </a:r>
            <a:r>
              <a:rPr lang="en-US" sz="2600" b="1" dirty="0">
                <a:latin typeface="Times New Roman" panose="02020603050405020304" pitchFamily="18" charset="0"/>
                <a:cs typeface="Times New Roman" panose="02020603050405020304" pitchFamily="18" charset="0"/>
              </a:rPr>
              <a:t>(Back-end)</a:t>
            </a:r>
            <a:endParaRPr sz="2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af3b25594a_1_11"/>
          <p:cNvSpPr txBox="1">
            <a:spLocks noGrp="1"/>
          </p:cNvSpPr>
          <p:nvPr>
            <p:ph type="title"/>
          </p:nvPr>
        </p:nvSpPr>
        <p:spPr>
          <a:xfrm>
            <a:off x="457200" y="274638"/>
            <a:ext cx="8229600" cy="1143000"/>
          </a:xfrm>
          <a:prstGeom prst="rect">
            <a:avLst/>
          </a:prstGeom>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Member Contributions</a:t>
            </a:r>
            <a:endParaRPr/>
          </a:p>
        </p:txBody>
      </p:sp>
      <p:sp>
        <p:nvSpPr>
          <p:cNvPr id="134" name="Google Shape;134;gaf3b25594a_1_11"/>
          <p:cNvSpPr txBox="1">
            <a:spLocks noGrp="1"/>
          </p:cNvSpPr>
          <p:nvPr>
            <p:ph type="body" idx="1"/>
          </p:nvPr>
        </p:nvSpPr>
        <p:spPr>
          <a:xfrm>
            <a:off x="457200" y="1600200"/>
            <a:ext cx="8229600" cy="4934100"/>
          </a:xfrm>
          <a:prstGeom prst="rect">
            <a:avLst/>
          </a:prstGeom>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360"/>
              </a:spcBef>
              <a:spcAft>
                <a:spcPts val="0"/>
              </a:spcAft>
              <a:buNone/>
            </a:pPr>
            <a:r>
              <a:rPr lang="en-US" u="sng" dirty="0" err="1">
                <a:latin typeface="Times New Roman" panose="02020603050405020304" pitchFamily="18" charset="0"/>
                <a:cs typeface="Times New Roman" panose="02020603050405020304" pitchFamily="18" charset="0"/>
              </a:rPr>
              <a:t>Sathi</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Sreyahsri</a:t>
            </a:r>
            <a:r>
              <a:rPr lang="en-US" u="sng" dirty="0">
                <a:latin typeface="Times New Roman" panose="02020603050405020304" pitchFamily="18" charset="0"/>
                <a:cs typeface="Times New Roman" panose="02020603050405020304" pitchFamily="18" charset="0"/>
              </a:rPr>
              <a:t> </a:t>
            </a:r>
            <a:endParaRPr u="sng" dirty="0">
              <a:latin typeface="Times New Roman" panose="02020603050405020304" pitchFamily="18" charset="0"/>
              <a:cs typeface="Times New Roman" panose="02020603050405020304" pitchFamily="18" charset="0"/>
            </a:endParaRPr>
          </a:p>
          <a:p>
            <a:pPr marL="457200" lvl="0" indent="-393700" algn="l" rtl="0">
              <a:spcBef>
                <a:spcPts val="360"/>
              </a:spcBef>
              <a:spcAft>
                <a:spcPts val="0"/>
              </a:spcAft>
              <a:buSzPts val="2600"/>
              <a:buAutoNum type="arabicPeriod"/>
            </a:pPr>
            <a:r>
              <a:rPr lang="en-US" sz="2600" dirty="0">
                <a:latin typeface="Times New Roman" panose="02020603050405020304" pitchFamily="18" charset="0"/>
                <a:cs typeface="Times New Roman" panose="02020603050405020304" pitchFamily="18" charset="0"/>
              </a:rPr>
              <a:t>Finish profile actions and reducer, post reducer, action and initial components(</a:t>
            </a:r>
            <a:r>
              <a:rPr lang="en-US" sz="2600" b="1" dirty="0">
                <a:latin typeface="Times New Roman" panose="02020603050405020304" pitchFamily="18" charset="0"/>
                <a:cs typeface="Times New Roman" panose="02020603050405020304" pitchFamily="18" charset="0"/>
              </a:rPr>
              <a:t>Front-end</a:t>
            </a:r>
            <a:r>
              <a:rPr lang="en-US" sz="2600" dirty="0">
                <a:latin typeface="Times New Roman" panose="02020603050405020304" pitchFamily="18" charset="0"/>
                <a:cs typeface="Times New Roman" panose="02020603050405020304" pitchFamily="18" charset="0"/>
              </a:rPr>
              <a:t>).</a:t>
            </a:r>
            <a:endParaRPr sz="2600" dirty="0">
              <a:latin typeface="Times New Roman" panose="02020603050405020304" pitchFamily="18" charset="0"/>
              <a:cs typeface="Times New Roman" panose="02020603050405020304" pitchFamily="18" charset="0"/>
            </a:endParaRPr>
          </a:p>
          <a:p>
            <a:pPr marL="457200" lvl="0" indent="-393700" algn="l" rtl="0">
              <a:spcBef>
                <a:spcPts val="0"/>
              </a:spcBef>
              <a:spcAft>
                <a:spcPts val="0"/>
              </a:spcAft>
              <a:buSzPts val="2600"/>
              <a:buAutoNum type="arabicPeriod"/>
            </a:pPr>
            <a:r>
              <a:rPr lang="en-US" sz="2600" dirty="0">
                <a:latin typeface="Times New Roman" panose="02020603050405020304" pitchFamily="18" charset="0"/>
                <a:cs typeface="Times New Roman" panose="02020603050405020304" pitchFamily="18" charset="0"/>
              </a:rPr>
              <a:t>Display profiles, profile experience and education, displaying GitHub repos(</a:t>
            </a:r>
            <a:r>
              <a:rPr lang="en-US" sz="2600" b="1" dirty="0">
                <a:latin typeface="Times New Roman" panose="02020603050405020304" pitchFamily="18" charset="0"/>
                <a:cs typeface="Times New Roman" panose="02020603050405020304" pitchFamily="18" charset="0"/>
              </a:rPr>
              <a:t>Front-end</a:t>
            </a:r>
            <a:r>
              <a:rPr lang="en-US" sz="2600" dirty="0">
                <a:latin typeface="Times New Roman" panose="02020603050405020304" pitchFamily="18" charset="0"/>
                <a:cs typeface="Times New Roman" panose="02020603050405020304" pitchFamily="18" charset="0"/>
              </a:rPr>
              <a:t>).</a:t>
            </a:r>
            <a:endParaRPr sz="2600" dirty="0">
              <a:latin typeface="Times New Roman" panose="02020603050405020304" pitchFamily="18" charset="0"/>
              <a:cs typeface="Times New Roman" panose="02020603050405020304" pitchFamily="18" charset="0"/>
            </a:endParaRPr>
          </a:p>
          <a:p>
            <a:pPr marL="457200" lvl="0" indent="-393700" algn="l" rtl="0">
              <a:spcBef>
                <a:spcPts val="0"/>
              </a:spcBef>
              <a:spcAft>
                <a:spcPts val="0"/>
              </a:spcAft>
              <a:buSzPts val="2600"/>
              <a:buAutoNum type="arabicPeriod"/>
            </a:pPr>
            <a:r>
              <a:rPr lang="en-US" sz="2600" dirty="0" err="1">
                <a:latin typeface="Times New Roman" panose="02020603050405020304" pitchFamily="18" charset="0"/>
                <a:cs typeface="Times New Roman" panose="02020603050405020304" pitchFamily="18" charset="0"/>
              </a:rPr>
              <a:t>ProfileTop</a:t>
            </a:r>
            <a:r>
              <a:rPr lang="en-US" sz="2600" dirty="0">
                <a:latin typeface="Times New Roman" panose="02020603050405020304" pitchFamily="18" charset="0"/>
                <a:cs typeface="Times New Roman" panose="02020603050405020304" pitchFamily="18" charset="0"/>
              </a:rPr>
              <a:t> and </a:t>
            </a:r>
            <a:r>
              <a:rPr lang="en-US" sz="2600" dirty="0" err="1">
                <a:latin typeface="Times New Roman" panose="02020603050405020304" pitchFamily="18" charset="0"/>
                <a:cs typeface="Times New Roman" panose="02020603050405020304" pitchFamily="18" charset="0"/>
              </a:rPr>
              <a:t>ProfileAbout</a:t>
            </a:r>
            <a:r>
              <a:rPr lang="en-US" sz="2600" dirty="0">
                <a:latin typeface="Times New Roman" panose="02020603050405020304" pitchFamily="18" charset="0"/>
                <a:cs typeface="Times New Roman" panose="02020603050405020304" pitchFamily="18" charset="0"/>
              </a:rPr>
              <a:t> components(</a:t>
            </a:r>
            <a:r>
              <a:rPr lang="en-US" sz="2600" b="1" dirty="0">
                <a:latin typeface="Times New Roman" panose="02020603050405020304" pitchFamily="18" charset="0"/>
                <a:cs typeface="Times New Roman" panose="02020603050405020304" pitchFamily="18" charset="0"/>
              </a:rPr>
              <a:t>Front-end</a:t>
            </a:r>
            <a:r>
              <a:rPr lang="en-US" sz="2600" dirty="0">
                <a:latin typeface="Times New Roman" panose="02020603050405020304" pitchFamily="18" charset="0"/>
                <a:cs typeface="Times New Roman" panose="02020603050405020304" pitchFamily="18" charset="0"/>
              </a:rPr>
              <a:t>)</a:t>
            </a:r>
            <a:endParaRPr sz="2600" dirty="0">
              <a:latin typeface="Times New Roman" panose="02020603050405020304" pitchFamily="18" charset="0"/>
              <a:cs typeface="Times New Roman" panose="02020603050405020304" pitchFamily="18" charset="0"/>
            </a:endParaRPr>
          </a:p>
          <a:p>
            <a:pPr marL="457200" lvl="0" indent="-393700" algn="l" rtl="0">
              <a:spcBef>
                <a:spcPts val="0"/>
              </a:spcBef>
              <a:spcAft>
                <a:spcPts val="0"/>
              </a:spcAft>
              <a:buSzPts val="2600"/>
              <a:buAutoNum type="arabicPeriod"/>
            </a:pPr>
            <a:r>
              <a:rPr lang="en-US" sz="2600" dirty="0">
                <a:latin typeface="Times New Roman" panose="02020603050405020304" pitchFamily="18" charset="0"/>
                <a:cs typeface="Times New Roman" panose="02020603050405020304" pitchFamily="18" charset="0"/>
              </a:rPr>
              <a:t>Post Item </a:t>
            </a:r>
            <a:r>
              <a:rPr lang="en-US" sz="2600" dirty="0" err="1">
                <a:latin typeface="Times New Roman" panose="02020603050405020304" pitchFamily="18" charset="0"/>
                <a:cs typeface="Times New Roman" panose="02020603050405020304" pitchFamily="18" charset="0"/>
              </a:rPr>
              <a:t>component,single</a:t>
            </a:r>
            <a:r>
              <a:rPr lang="en-US" sz="2600" dirty="0">
                <a:latin typeface="Times New Roman" panose="02020603050405020304" pitchFamily="18" charset="0"/>
                <a:cs typeface="Times New Roman" panose="02020603050405020304" pitchFamily="18" charset="0"/>
              </a:rPr>
              <a:t> post display(</a:t>
            </a:r>
            <a:r>
              <a:rPr lang="en-US" sz="2600" b="1" dirty="0">
                <a:latin typeface="Times New Roman" panose="02020603050405020304" pitchFamily="18" charset="0"/>
                <a:cs typeface="Times New Roman" panose="02020603050405020304" pitchFamily="18" charset="0"/>
              </a:rPr>
              <a:t>Front-end</a:t>
            </a:r>
            <a:r>
              <a:rPr lang="en-US" sz="2600" dirty="0">
                <a:latin typeface="Times New Roman" panose="02020603050405020304" pitchFamily="18" charset="0"/>
                <a:cs typeface="Times New Roman" panose="02020603050405020304" pitchFamily="18" charset="0"/>
              </a:rPr>
              <a:t>).</a:t>
            </a:r>
            <a:endParaRPr sz="2600" dirty="0">
              <a:latin typeface="Times New Roman" panose="02020603050405020304" pitchFamily="18" charset="0"/>
              <a:cs typeface="Times New Roman" panose="02020603050405020304" pitchFamily="18" charset="0"/>
            </a:endParaRPr>
          </a:p>
          <a:p>
            <a:pPr marL="457200" lvl="0" indent="-393700" algn="l" rtl="0">
              <a:spcBef>
                <a:spcPts val="0"/>
              </a:spcBef>
              <a:spcAft>
                <a:spcPts val="0"/>
              </a:spcAft>
              <a:buSzPts val="2600"/>
              <a:buAutoNum type="arabicPeriod"/>
            </a:pPr>
            <a:r>
              <a:rPr lang="en-US" sz="2600" dirty="0">
                <a:latin typeface="Times New Roman" panose="02020603050405020304" pitchFamily="18" charset="0"/>
                <a:cs typeface="Times New Roman" panose="02020603050405020304" pitchFamily="18" charset="0"/>
              </a:rPr>
              <a:t>Adding, deleting posts and comments(</a:t>
            </a:r>
            <a:r>
              <a:rPr lang="en-US" sz="2600" b="1" dirty="0">
                <a:latin typeface="Times New Roman" panose="02020603050405020304" pitchFamily="18" charset="0"/>
                <a:cs typeface="Times New Roman" panose="02020603050405020304" pitchFamily="18" charset="0"/>
              </a:rPr>
              <a:t>Front-end</a:t>
            </a:r>
            <a:r>
              <a:rPr lang="en-US" sz="2600" dirty="0">
                <a:latin typeface="Times New Roman" panose="02020603050405020304" pitchFamily="18" charset="0"/>
                <a:cs typeface="Times New Roman" panose="02020603050405020304" pitchFamily="18" charset="0"/>
              </a:rPr>
              <a:t>).</a:t>
            </a:r>
            <a:endParaRPr sz="2600" dirty="0">
              <a:latin typeface="Times New Roman" panose="02020603050405020304" pitchFamily="18" charset="0"/>
              <a:cs typeface="Times New Roman" panose="02020603050405020304" pitchFamily="18" charset="0"/>
            </a:endParaRPr>
          </a:p>
          <a:p>
            <a:pPr marL="457200" lvl="0" indent="-393700" algn="l" rtl="0">
              <a:spcBef>
                <a:spcPts val="0"/>
              </a:spcBef>
              <a:spcAft>
                <a:spcPts val="0"/>
              </a:spcAft>
              <a:buSzPts val="2600"/>
              <a:buAutoNum type="arabicPeriod"/>
            </a:pPr>
            <a:r>
              <a:rPr lang="en-US" sz="2600" dirty="0">
                <a:latin typeface="Times New Roman" panose="02020603050405020304" pitchFamily="18" charset="0"/>
                <a:cs typeface="Times New Roman" panose="02020603050405020304" pitchFamily="18" charset="0"/>
              </a:rPr>
              <a:t>Functionalities regarding likes, </a:t>
            </a:r>
            <a:r>
              <a:rPr lang="en-US" sz="2600" dirty="0" err="1">
                <a:latin typeface="Times New Roman" panose="02020603050405020304" pitchFamily="18" charset="0"/>
                <a:cs typeface="Times New Roman" panose="02020603050405020304" pitchFamily="18" charset="0"/>
              </a:rPr>
              <a:t>unlikes</a:t>
            </a:r>
            <a:r>
              <a:rPr lang="en-US" sz="2600" dirty="0">
                <a:latin typeface="Times New Roman" panose="02020603050405020304" pitchFamily="18" charset="0"/>
                <a:cs typeface="Times New Roman" panose="02020603050405020304" pitchFamily="18" charset="0"/>
              </a:rPr>
              <a:t>, add and removal of comments(</a:t>
            </a:r>
            <a:r>
              <a:rPr lang="en-US" sz="2600" b="1" dirty="0">
                <a:latin typeface="Times New Roman" panose="02020603050405020304" pitchFamily="18" charset="0"/>
                <a:cs typeface="Times New Roman" panose="02020603050405020304" pitchFamily="18" charset="0"/>
              </a:rPr>
              <a:t>Back-end</a:t>
            </a:r>
            <a:r>
              <a:rPr lang="en-US" sz="2600" dirty="0">
                <a:latin typeface="Times New Roman" panose="02020603050405020304" pitchFamily="18" charset="0"/>
                <a:cs typeface="Times New Roman" panose="02020603050405020304" pitchFamily="18" charset="0"/>
              </a:rPr>
              <a:t>).</a:t>
            </a:r>
            <a:endParaRPr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8C4C97-F4DE-4950-BF35-9502762D22B9}"/>
              </a:ext>
            </a:extLst>
          </p:cNvPr>
          <p:cNvSpPr txBox="1"/>
          <p:nvPr/>
        </p:nvSpPr>
        <p:spPr>
          <a:xfrm>
            <a:off x="1483567" y="2118049"/>
            <a:ext cx="6139543" cy="923330"/>
          </a:xfrm>
          <a:prstGeom prst="rect">
            <a:avLst/>
          </a:prstGeom>
          <a:noFill/>
        </p:spPr>
        <p:txBody>
          <a:bodyPr wrap="square" rtlCol="0">
            <a:spAutoFit/>
          </a:bodyPr>
          <a:lstStyle/>
          <a:p>
            <a:pPr algn="ctr"/>
            <a:r>
              <a:rPr lang="en-US" sz="5400" b="1" dirty="0">
                <a:solidFill>
                  <a:schemeClr val="bg2">
                    <a:lumMod val="75000"/>
                  </a:schemeClr>
                </a:solidFill>
                <a:latin typeface="Times New Roman" panose="02020603050405020304" pitchFamily="18" charset="0"/>
                <a:cs typeface="Times New Roman" panose="02020603050405020304" pitchFamily="18" charset="0"/>
              </a:rPr>
              <a:t>Thank You!!!</a:t>
            </a:r>
            <a:endParaRPr lang="en-IN" sz="5400" b="1"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56991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514</Words>
  <Application>Microsoft Office PowerPoint</Application>
  <PresentationFormat>On-screen Show (4:3)</PresentationFormat>
  <Paragraphs>97</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Wingdings</vt:lpstr>
      <vt:lpstr>Office Theme</vt:lpstr>
      <vt:lpstr>UE19CS204 – Web Technologies Mini Project</vt:lpstr>
      <vt:lpstr>Abstract</vt:lpstr>
      <vt:lpstr>PowerPoint Presentation</vt:lpstr>
      <vt:lpstr>Technologies Used</vt:lpstr>
      <vt:lpstr>Technologies Used</vt:lpstr>
      <vt:lpstr>Member Contributions</vt:lpstr>
      <vt:lpstr>Member Contributions</vt:lpstr>
      <vt:lpstr>Member Contributions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S.USHA PRIYA</cp:lastModifiedBy>
  <cp:revision>9</cp:revision>
  <dcterms:created xsi:type="dcterms:W3CDTF">2020-11-18T05:59:33Z</dcterms:created>
  <dcterms:modified xsi:type="dcterms:W3CDTF">2020-12-06T10:10:42Z</dcterms:modified>
</cp:coreProperties>
</file>