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CCECFF"/>
    <a:srgbClr val="CCFFCC"/>
    <a:srgbClr val="FFFFCC"/>
    <a:srgbClr val="FFCC99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D17CF-BD88-4C42-9D51-951204121F9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60E-1376-4BA2-AB0F-C131C6E9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8460E-1376-4BA2-AB0F-C131C6E9D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09796-EBBF-9625-279F-D25D748E5E8D}"/>
              </a:ext>
            </a:extLst>
          </p:cNvPr>
          <p:cNvSpPr/>
          <p:nvPr/>
        </p:nvSpPr>
        <p:spPr>
          <a:xfrm>
            <a:off x="6096000" y="4274957"/>
            <a:ext cx="5975835" cy="2397986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AB2B54-147D-5922-6145-7602CA939DFC}"/>
              </a:ext>
            </a:extLst>
          </p:cNvPr>
          <p:cNvSpPr/>
          <p:nvPr/>
        </p:nvSpPr>
        <p:spPr>
          <a:xfrm>
            <a:off x="6096000" y="2145422"/>
            <a:ext cx="5987142" cy="20325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A19C5-BCCF-3E57-BA18-4821D3F4D92A}"/>
              </a:ext>
            </a:extLst>
          </p:cNvPr>
          <p:cNvSpPr/>
          <p:nvPr/>
        </p:nvSpPr>
        <p:spPr>
          <a:xfrm>
            <a:off x="49828" y="2092632"/>
            <a:ext cx="5491001" cy="4611479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9EBA8A-EADE-8887-C1BA-ECF9AD0C77C7}"/>
              </a:ext>
            </a:extLst>
          </p:cNvPr>
          <p:cNvSpPr/>
          <p:nvPr/>
        </p:nvSpPr>
        <p:spPr>
          <a:xfrm>
            <a:off x="49828" y="185057"/>
            <a:ext cx="9682001" cy="181791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A6C04-054C-0CEF-F558-4D48C47F9922}"/>
              </a:ext>
            </a:extLst>
          </p:cNvPr>
          <p:cNvSpPr txBox="1"/>
          <p:nvPr/>
        </p:nvSpPr>
        <p:spPr>
          <a:xfrm>
            <a:off x="206829" y="274719"/>
            <a:ext cx="93181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Problem statement:</a:t>
            </a:r>
            <a:endParaRPr lang="en-IN" sz="2400" b="1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RAG based chatbot i.e., fire assistant for enhancing fire safety and creating awareness about regulations related to fire for industrial as well as individual safeguarding (AgniRakshak).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D697-D0BB-6952-B325-164854D054CA}"/>
              </a:ext>
            </a:extLst>
          </p:cNvPr>
          <p:cNvSpPr txBox="1"/>
          <p:nvPr/>
        </p:nvSpPr>
        <p:spPr>
          <a:xfrm>
            <a:off x="262100" y="2302907"/>
            <a:ext cx="47679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</a:p>
          <a:p>
            <a:pPr marL="342900" indent="-342900">
              <a:buAutoNum type="arabicPeriod"/>
            </a:pPr>
            <a:r>
              <a:rPr lang="en-IN" sz="1600" b="1" dirty="0"/>
              <a:t>Vectorized Database.</a:t>
            </a:r>
          </a:p>
          <a:p>
            <a:pPr marL="342900" indent="-342900">
              <a:buAutoNum type="arabicPeriod"/>
            </a:pPr>
            <a:r>
              <a:rPr lang="en-IN" sz="1600" b="1" dirty="0"/>
              <a:t>Filter for Harmful Words &amp; Triggers.</a:t>
            </a:r>
          </a:p>
          <a:p>
            <a:pPr marL="342900" indent="-342900">
              <a:buAutoNum type="arabicPeriod"/>
            </a:pPr>
            <a:r>
              <a:rPr lang="en-IN" sz="1600" b="1" dirty="0"/>
              <a:t>Handling Optimization based on API calling.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972A-CA32-FE3F-F742-A726F46CB305}"/>
              </a:ext>
            </a:extLst>
          </p:cNvPr>
          <p:cNvSpPr txBox="1"/>
          <p:nvPr/>
        </p:nvSpPr>
        <p:spPr>
          <a:xfrm>
            <a:off x="6281057" y="2242457"/>
            <a:ext cx="5704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badi" panose="020B0604020104020204" pitchFamily="34" charset="0"/>
              </a:rPr>
              <a:t>Workflow</a:t>
            </a:r>
          </a:p>
          <a:p>
            <a:pPr lvl="1"/>
            <a:r>
              <a:rPr lang="en-IN" sz="1600" dirty="0">
                <a:latin typeface="Abadi" panose="020B0604020104020204" pitchFamily="34" charset="0"/>
              </a:rPr>
              <a:t>1. Collated PDFs are fed into database as chunks.</a:t>
            </a:r>
          </a:p>
          <a:p>
            <a:pPr lvl="1"/>
            <a:r>
              <a:rPr lang="en-IN" sz="1600" dirty="0">
                <a:latin typeface="Abadi" panose="020B0604020104020204" pitchFamily="34" charset="0"/>
              </a:rPr>
              <a:t>2. For each prompt the filtering of keyword is done and then sent to the vector database for response.</a:t>
            </a:r>
          </a:p>
          <a:p>
            <a:pPr lvl="1"/>
            <a:r>
              <a:rPr lang="en-IN" sz="1600" dirty="0">
                <a:latin typeface="Abadi" panose="020B0604020104020204" pitchFamily="34" charset="0"/>
              </a:rPr>
              <a:t>3. Based on the query the response is generated and sent back to the user in web application after checking hallucinations.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85D26-BC49-9552-0BE7-6280578E4720}"/>
              </a:ext>
            </a:extLst>
          </p:cNvPr>
          <p:cNvSpPr txBox="1"/>
          <p:nvPr/>
        </p:nvSpPr>
        <p:spPr>
          <a:xfrm>
            <a:off x="6236671" y="4274957"/>
            <a:ext cx="5704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104020204" pitchFamily="34" charset="0"/>
              </a:rPr>
              <a:t>Uniqueness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Abadi" panose="020B0604020104020204" pitchFamily="34" charset="0"/>
              </a:rPr>
              <a:t>Filter Based &amp; Keyword Triggered Approach.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>
                <a:latin typeface="Abadi" panose="020B0604020104020204" pitchFamily="34" charset="0"/>
              </a:rPr>
              <a:t>Enriched specific vector </a:t>
            </a:r>
            <a:r>
              <a:rPr lang="en-IN" sz="1600" dirty="0">
                <a:latin typeface="Abadi" panose="020B0604020104020204" pitchFamily="34" charset="0"/>
              </a:rPr>
              <a:t>database.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Abadi" panose="020B0604020104020204" pitchFamily="34" charset="0"/>
              </a:rPr>
              <a:t>RAG and Optimization.</a:t>
            </a:r>
          </a:p>
          <a:p>
            <a:r>
              <a:rPr lang="en-IN" b="1" dirty="0">
                <a:latin typeface="Abadi" panose="020B0604020104020204" pitchFamily="34" charset="0"/>
              </a:rPr>
              <a:t>Limitations</a:t>
            </a:r>
          </a:p>
          <a:p>
            <a:pPr marL="800100" lvl="1" indent="-342900">
              <a:buAutoNum type="arabicPeriod"/>
            </a:pPr>
            <a:r>
              <a:rPr lang="en-IN" sz="1600" dirty="0">
                <a:latin typeface="Abadi" panose="020B0604020104020204" pitchFamily="34" charset="0"/>
              </a:rPr>
              <a:t>Lack of Publicly Available Data.</a:t>
            </a:r>
          </a:p>
          <a:p>
            <a:r>
              <a:rPr lang="en-IN" b="1" dirty="0">
                <a:latin typeface="Abadi" panose="020B0604020104020204" pitchFamily="34" charset="0"/>
              </a:rPr>
              <a:t>Future Directions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latin typeface="Abadi" panose="020B0604020104020204" pitchFamily="34" charset="0"/>
              </a:rPr>
              <a:t>Enriching Database &amp; Adding More Contexts &amp; Intents.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EA102-1237-189A-379F-0B46DB9AAD30}"/>
              </a:ext>
            </a:extLst>
          </p:cNvPr>
          <p:cNvSpPr/>
          <p:nvPr/>
        </p:nvSpPr>
        <p:spPr>
          <a:xfrm>
            <a:off x="10167257" y="181369"/>
            <a:ext cx="1915885" cy="1817915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Team 7</a:t>
            </a:r>
          </a:p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“Fire Fortifiers 22.1”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6DD68-7BCF-A5F4-A9CF-C3ED4507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829" y="3951098"/>
            <a:ext cx="5236028" cy="24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788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152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Aptos</vt:lpstr>
      <vt:lpstr>Arial</vt:lpstr>
      <vt:lpstr>Century Gothic</vt:lpstr>
      <vt:lpstr>Elephant</vt:lpstr>
      <vt:lpstr>BrushVTI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Arastu Thakur</dc:creator>
  <cp:lastModifiedBy>Arastu Thakur</cp:lastModifiedBy>
  <cp:revision>10</cp:revision>
  <dcterms:created xsi:type="dcterms:W3CDTF">2024-04-16T20:13:43Z</dcterms:created>
  <dcterms:modified xsi:type="dcterms:W3CDTF">2024-04-17T09:18:32Z</dcterms:modified>
</cp:coreProperties>
</file>