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F0E97-5EA2-4024-9518-3B19E9ABA9A0}" v="1" dt="2024-09-25T07:50:19.9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A. Ushalakshmi</a:t>
            </a:r>
          </a:p>
          <a:p>
            <a:r>
              <a:rPr lang="en-US" sz="2400" dirty="0"/>
              <a:t>REGISTER NO: 312205794,asunm289312205794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other sectors motivate the employees of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388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usha Lakshmi</cp:lastModifiedBy>
  <cp:revision>43</cp:revision>
  <dcterms:created xsi:type="dcterms:W3CDTF">2024-03-29T15:07:22Z</dcterms:created>
  <dcterms:modified xsi:type="dcterms:W3CDTF">2024-09-25T07:51:18Z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