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C67239-60CD-4450-A4CB-6FBAC2C9BEF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2" y="3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0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8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5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9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4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17BE-C561-4102-9180-FE125A2F8450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5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B885CA-92E0-74DF-2347-5DC322BC4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15D54-5B3E-3284-86F8-0DAF66592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2" y="61983"/>
            <a:ext cx="1885337" cy="127800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C76CC4-6800-1649-2DF4-C3581506EE29}"/>
              </a:ext>
            </a:extLst>
          </p:cNvPr>
          <p:cNvCxnSpPr/>
          <p:nvPr/>
        </p:nvCxnSpPr>
        <p:spPr>
          <a:xfrm>
            <a:off x="-150224" y="1333299"/>
            <a:ext cx="1310204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DE927F-5BA3-36CA-70DD-0D09B9EC088F}"/>
              </a:ext>
            </a:extLst>
          </p:cNvPr>
          <p:cNvSpPr txBox="1"/>
          <p:nvPr/>
        </p:nvSpPr>
        <p:spPr>
          <a:xfrm>
            <a:off x="2536834" y="878323"/>
            <a:ext cx="685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Language Used</a:t>
            </a:r>
            <a:r>
              <a:rPr lang="en-IN" sz="2400" dirty="0"/>
              <a:t>: </a:t>
            </a:r>
            <a:r>
              <a:rPr lang="en-IN" sz="2400" b="1" dirty="0"/>
              <a:t>HTML, CSS, Java Script ,Bootstrap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EAB7C-A907-4A5C-6A3D-8C894AB4B2E7}"/>
              </a:ext>
            </a:extLst>
          </p:cNvPr>
          <p:cNvSpPr txBox="1"/>
          <p:nvPr/>
        </p:nvSpPr>
        <p:spPr>
          <a:xfrm>
            <a:off x="9223513" y="38200"/>
            <a:ext cx="3414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/>
              <a:t>Designed By: </a:t>
            </a:r>
          </a:p>
          <a:p>
            <a:pPr algn="r"/>
            <a:r>
              <a:rPr lang="en-IN" sz="2400" b="1" dirty="0"/>
              <a:t>Usha Assudani, Harshita Harwani, Minal Sharma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F1046-26CC-C6A0-0B24-AD4296E3F14D}"/>
              </a:ext>
            </a:extLst>
          </p:cNvPr>
          <p:cNvSpPr txBox="1"/>
          <p:nvPr/>
        </p:nvSpPr>
        <p:spPr>
          <a:xfrm>
            <a:off x="3474506" y="359168"/>
            <a:ext cx="5080903" cy="47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Black" pitchFamily="34" charset="0"/>
              </a:rPr>
              <a:t>FOODIE: RESTAURANT 24X7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0681"/>
            <a:ext cx="12801601" cy="817681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0" y="1333299"/>
            <a:ext cx="12801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273</TotalTime>
  <Words>27</Words>
  <Application>Microsoft Office PowerPoint</Application>
  <PresentationFormat>A3 Paper (297x420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heyy. MOHXIT</dc:creator>
  <cp:lastModifiedBy>Usha Assudani</cp:lastModifiedBy>
  <cp:revision>13</cp:revision>
  <dcterms:created xsi:type="dcterms:W3CDTF">2023-09-26T04:22:59Z</dcterms:created>
  <dcterms:modified xsi:type="dcterms:W3CDTF">2023-09-27T07:18:18Z</dcterms:modified>
</cp:coreProperties>
</file>