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0C67239-60CD-4450-A4CB-6FBAC2C9BEF1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02" y="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6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0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0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48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5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1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34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59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70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94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017BE-C561-4102-9180-FE125A2F8450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2285-A815-4168-82E2-2FBAEBF2ED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853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B58D-F5F7-BA50-ABED-E4337CEFA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85CA-92E0-74DF-2347-5DC322BC4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C76CC4-6800-1649-2DF4-C3581506EE29}"/>
              </a:ext>
            </a:extLst>
          </p:cNvPr>
          <p:cNvCxnSpPr/>
          <p:nvPr/>
        </p:nvCxnSpPr>
        <p:spPr>
          <a:xfrm>
            <a:off x="-150224" y="1333299"/>
            <a:ext cx="13102046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2801598" cy="9601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4913867"/>
            <a:ext cx="51964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Foodies</a:t>
            </a:r>
            <a:r>
              <a:rPr lang="en-IN" sz="2800" b="1" dirty="0"/>
              <a:t>: Restaurant 24X7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DE927F-5BA3-36CA-70DD-0D09B9EC088F}"/>
              </a:ext>
            </a:extLst>
          </p:cNvPr>
          <p:cNvSpPr txBox="1"/>
          <p:nvPr/>
        </p:nvSpPr>
        <p:spPr>
          <a:xfrm>
            <a:off x="533400" y="5423361"/>
            <a:ext cx="72950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Language</a:t>
            </a:r>
            <a:r>
              <a:rPr lang="en-IN" sz="2800" b="1" dirty="0"/>
              <a:t> Used: </a:t>
            </a:r>
          </a:p>
          <a:p>
            <a:r>
              <a:rPr lang="en-IN" sz="2800" b="1" dirty="0"/>
              <a:t>HTML, CSS, Java Script, Bootstrap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EAB7C-A907-4A5C-6A3D-8C894AB4B2E7}"/>
              </a:ext>
            </a:extLst>
          </p:cNvPr>
          <p:cNvSpPr txBox="1"/>
          <p:nvPr/>
        </p:nvSpPr>
        <p:spPr>
          <a:xfrm>
            <a:off x="533400" y="6439024"/>
            <a:ext cx="5968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Designed By: </a:t>
            </a:r>
          </a:p>
          <a:p>
            <a:r>
              <a:rPr lang="en-IN" sz="2800" b="1" dirty="0"/>
              <a:t>Usha Assudani, Harshita Harwani, </a:t>
            </a:r>
            <a:r>
              <a:rPr lang="en-IN" sz="2800" b="1"/>
              <a:t>Minal Sharma	</a:t>
            </a:r>
            <a:endParaRPr lang="en-IN" sz="2800" b="1" dirty="0"/>
          </a:p>
          <a:p>
            <a:pPr algn="r"/>
            <a:endParaRPr lang="en-IN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715D54-5B3E-3284-86F8-0DAF665925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64" y="738879"/>
            <a:ext cx="320253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63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262</TotalTime>
  <Words>29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+</dc:title>
  <dc:creator>heyy. MOHXIT</dc:creator>
  <cp:lastModifiedBy>Usha Assudani</cp:lastModifiedBy>
  <cp:revision>13</cp:revision>
  <dcterms:created xsi:type="dcterms:W3CDTF">2023-09-26T04:22:59Z</dcterms:created>
  <dcterms:modified xsi:type="dcterms:W3CDTF">2024-07-15T14:54:19Z</dcterms:modified>
</cp:coreProperties>
</file>