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72F47-03A6-4229-BA90-0BC2DC60102D}" v="3" dt="2025-03-20T06:46:12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laxmi" userId="508f44f117968a0e" providerId="LiveId" clId="{FBF72F47-03A6-4229-BA90-0BC2DC60102D}"/>
    <pc:docChg chg="custSel modSld">
      <pc:chgData name="usha laxmi" userId="508f44f117968a0e" providerId="LiveId" clId="{FBF72F47-03A6-4229-BA90-0BC2DC60102D}" dt="2025-03-20T06:45:55.213" v="131" actId="20577"/>
      <pc:docMkLst>
        <pc:docMk/>
      </pc:docMkLst>
      <pc:sldChg chg="modSp mod">
        <pc:chgData name="usha laxmi" userId="508f44f117968a0e" providerId="LiveId" clId="{FBF72F47-03A6-4229-BA90-0BC2DC60102D}" dt="2025-03-20T06:45:55.213" v="131" actId="20577"/>
        <pc:sldMkLst>
          <pc:docMk/>
          <pc:sldMk cId="2452073809" sldId="258"/>
        </pc:sldMkLst>
        <pc:spChg chg="mod">
          <ac:chgData name="usha laxmi" userId="508f44f117968a0e" providerId="LiveId" clId="{FBF72F47-03A6-4229-BA90-0BC2DC60102D}" dt="2025-03-20T06:45:55.213" v="131" actId="20577"/>
          <ac:spMkLst>
            <pc:docMk/>
            <pc:sldMk cId="2452073809" sldId="258"/>
            <ac:spMk id="3" creationId="{48FBF40B-8474-686E-84FD-DF82F37A6B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1F16-E6F4-4567-888E-F8290F98A839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901C-8B94-44E9-97B3-AF013DC2B6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65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D68D-89D9-6BD0-C8AC-AB7A3C4B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405A-88CB-0E59-3D9B-73D8B187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2F2A-D4C2-BBD4-7F14-A6CD9E80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67CAC-D8C0-808C-5BDE-9594A6B2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1B41-C3CF-F893-66EE-9B86886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0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6E12-5199-1D91-BEA5-15975EE3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B430-6EBD-45BA-5A0F-ABFD014A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C147-1BF7-2978-54BC-5F4D387A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BD82-21A0-53B9-F03D-FD8B842E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2BEB-EFB0-7065-15C5-2FC96F50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1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371C-E7A2-4424-0B6F-C307A47F8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BDE3B-CDEA-BC31-8D17-69EE9951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2CA5-5DC3-5951-6D3D-D17F35E0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8D1E-B8FB-C0A3-3962-EE09118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9F94-A513-ED37-0525-5E8F3706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9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5A0-26C2-2417-70F4-BCE731E7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EDFD-ADAA-B3E4-A260-408490D1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073A-9C7B-FD62-EC42-B30C1FB5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2A6B-36DD-D129-26C1-C1CBFA9E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3466-A713-256B-6BDA-CE7F156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5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91F7-1984-2732-99D2-A165AC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DADC-331B-1692-5B35-4E84709F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B90A-8FBF-FB8B-F401-27CBB084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2A4E-8E43-1ECB-D343-963F1208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1A60-6A5C-2E54-CF00-E2A585BA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90-DB36-1EE2-6BC4-0874BF2E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D651-6D95-599E-4022-03ECE9828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EC79C-009E-76D3-59A4-B9BB40C6E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649C-778B-34DD-A739-35221961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ED4F4-F4EB-76E8-4068-7A68CFED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498B-0227-4418-4911-1BFB728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6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B6D4-54B3-054E-35A2-6793B141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69A4-A30F-2116-4D1E-92FB5551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BC08-DFB6-CFA5-0C43-6010095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0C093-36A7-8D1C-C110-0EF353CA7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4932E-C55D-ECCD-F672-0EB318300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EAEFD-A100-F084-C5CD-F068AC27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3C261-4268-7E69-F052-63A0F29A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6E561-E665-5DE1-812A-DF28549A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9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406F-3937-1B1C-0E41-F1A012B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FF910-B8F4-6C27-E917-648E8A2E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A63B6-3A00-04DE-0BE9-A85E115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8CA1A-8B14-02A2-7366-2BA6A2CF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BE7B7-90F6-B853-4256-06655C91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FF99A-C0D4-D564-AC69-463D31E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43FD9-1865-B15C-C346-BD1AF6D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52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613E-3DCD-8467-D330-F9C79E34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FC04-2499-C92B-5F2E-3A70498E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2FB1-B4BF-7324-BBF8-0083D993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47C3-3717-6D7A-43C6-071FEBA8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97ED-2E82-5458-43DC-CEEC153C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F552-3E0F-1308-B701-FEB1B9D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7B4-2622-9739-5146-08083E9E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4E41-3C26-33A9-012D-A54440F54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D69C-BEFF-A37B-788E-812365A0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C7DB-C5BF-C99E-C7B3-7B0254E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2DFEC-775E-59D8-4E01-8D699E7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C8BC-1641-802F-3204-B2D813A9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4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36A7F-D219-999B-E78F-D539A7D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4880-B149-1D23-91F2-A0340800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F172-70EE-629B-9BDB-7563630E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CB2E-3E91-4E0F-B855-C3B854AF99E7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20F2-B62D-77E4-6928-CE5FEEB4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CE93-B59F-EAFB-29B4-74B506203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D3F3-0962-4B1D-B92C-2C6A3C1BF64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0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F0C4-0454-C71F-8E30-8DFDB754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27" y="2300748"/>
            <a:ext cx="10029853" cy="4001729"/>
          </a:xfrm>
        </p:spPr>
        <p:txBody>
          <a:bodyPr>
            <a:normAutofit/>
          </a:bodyPr>
          <a:lstStyle/>
          <a:p>
            <a:r>
              <a:rPr lang="en-IN" sz="2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NEXT-GEN CLIMATE MANAGMENT: IOT AND CLOUD FOR GLOBAL WARMING FORECASTING(ESP32)</a:t>
            </a:r>
            <a:br>
              <a:rPr lang="en-IN" sz="27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27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Guide Name: Mrs. Helini </a:t>
            </a:r>
            <a:b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</a:rPr>
              <a:t>	          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 1: P. Usha Laxmi(22UP1A1247)</a:t>
            </a:r>
            <a:b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Student 2: V. Bhavana(22UP1A1262)</a:t>
            </a:r>
            <a:b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Student 3: Ch. Niharika(22UP1A1218)</a:t>
            </a:r>
            <a:b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Student 4: G. Kavitha(23UP5A1201)</a:t>
            </a:r>
            <a:br>
              <a:rPr lang="en-IN" sz="20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20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20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20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 descr="WhatsApp Image 2024-10-15 at 10.01.42 PM">
            <a:extLst>
              <a:ext uri="{FF2B5EF4-FFF2-40B4-BE49-F238E27FC236}">
                <a16:creationId xmlns:a16="http://schemas.microsoft.com/office/drawing/2014/main" id="{7F58CE2D-1DCB-0ECE-F186-9506998C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3" y="419045"/>
            <a:ext cx="10029854" cy="1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2257D3-EFAB-EF68-7F5B-0E6C45B42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3" y="629265"/>
            <a:ext cx="9045677" cy="50734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  <a:p>
            <a:pPr algn="l"/>
            <a:r>
              <a:rPr lang="en-US" dirty="0"/>
              <a:t>The “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NEXT-GEN CLIMATE MANAGMENT: IOT AND CLOUD FOR GLOBAL WARMING FORECASTING” </a:t>
            </a:r>
            <a:r>
              <a:rPr lang="en-US" dirty="0"/>
              <a:t>provides a real-time, data-driven approach to monitoring climate change indicators. By integrating IoT sensors (DHT11, MQ-135, etc.) with an </a:t>
            </a:r>
            <a:r>
              <a:rPr lang="en-US" b="1" dirty="0"/>
              <a:t>ESP32 microcontroller</a:t>
            </a:r>
            <a:r>
              <a:rPr lang="en-US" dirty="0"/>
              <a:t>, the system collects essential environmental data, including </a:t>
            </a:r>
            <a:r>
              <a:rPr lang="en-US" b="1" dirty="0"/>
              <a:t>temperature, humidity, CO₂ levels</a:t>
            </a:r>
            <a:r>
              <a:rPr lang="en-US" dirty="0"/>
              <a:t>. This data is transmitted to the cloud for processing and analysis.</a:t>
            </a:r>
          </a:p>
          <a:p>
            <a:pPr algn="l"/>
            <a:r>
              <a:rPr lang="en-US" dirty="0"/>
              <a:t>Using </a:t>
            </a:r>
            <a:r>
              <a:rPr lang="en-US" b="1" dirty="0"/>
              <a:t>machine learning algorithms</a:t>
            </a:r>
            <a:r>
              <a:rPr lang="en-US" dirty="0"/>
              <a:t>, the system can predict </a:t>
            </a:r>
            <a:r>
              <a:rPr lang="en-US" b="1" dirty="0"/>
              <a:t>future climate trends</a:t>
            </a:r>
            <a:r>
              <a:rPr lang="en-US" dirty="0"/>
              <a:t>, helping researchers and policymakers make </a:t>
            </a:r>
            <a:r>
              <a:rPr lang="en-US" b="1" dirty="0"/>
              <a:t>data-backed decisions</a:t>
            </a:r>
            <a:r>
              <a:rPr lang="en-US" dirty="0"/>
              <a:t> to combat global warming. The real-time </a:t>
            </a:r>
            <a:r>
              <a:rPr lang="en-US" b="1" dirty="0"/>
              <a:t>alerts and visualization dashboard</a:t>
            </a:r>
            <a:r>
              <a:rPr lang="en-US" dirty="0"/>
              <a:t> make it easy to track environmental changes and take proactive measures.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405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DE33B9-BBEC-58F6-7483-97B16B64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4" y="786581"/>
            <a:ext cx="9979741" cy="4522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ABSTRACT</a:t>
            </a:r>
          </a:p>
          <a:p>
            <a:pPr algn="just"/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warming is a serious issue that demands the attention of scientists and environmentalists everywhere. A system for tracking and assessing the factors contributing to global warming can be developed using the Internet of Things (IoT), a promising technology. The system suggests an IoT with AI for global warming prediction and management system in this work. An earth-wide monitoring system can detect and predict how a dangerous atmospheric deviation may affect the climate. The presented method uses IoT sensors to collect temperature, humidity, and air quality information from different places. Based on this information, a Machine Learning (ML) model analyses and forecasts the implications of global warming. The system can produce real-time statistics and notifications in the event of an anomaly. The proposed technology is adaptable and could be widely used to monitor global warming on a regional or international scale. 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142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7219ED-87F8-89A7-32DF-329B6524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7" y="953729"/>
            <a:ext cx="9242323" cy="43040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/>
              <a:t>PROBLEM STATEMENT: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Data Accuracy and Reliability Issues</a:t>
            </a:r>
            <a:r>
              <a:rPr lang="en-US" sz="2800" dirty="0"/>
              <a:t>: Some of the IoT sensors may produce noisy, incomplete, or inaccurate data due to environmental factors, sensor malfunctions, or calibration errors.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High Initial Cost and Maintenance</a:t>
            </a:r>
            <a:r>
              <a:rPr lang="en-US" sz="2800" dirty="0"/>
              <a:t>: Setting up more IoT sensors, deploying them in various locations, and maintaining them, can be expensive.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Using Raspberry pi or Arduino boards for data collection is too expensive and </a:t>
            </a:r>
            <a:r>
              <a:rPr lang="en-US" sz="2800" b="1" dirty="0"/>
              <a:t>Scalability Issues</a:t>
            </a:r>
            <a:r>
              <a:rPr lang="en-US" sz="28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876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BF40B-8474-686E-84FD-DF82F37A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1042219"/>
            <a:ext cx="10264877" cy="4139382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b="1" dirty="0"/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Global warming is one of the most pressing environmental challenges. Traditional climate models rely on historical data and complex simulations, but real-time monitoring and predictive analytics can enhance accuracy and decision-making.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 overcome this problem, we are using an “IoT based system to collect data from different areas and predicting using Machine learning”.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collect the Temperature, humidity, Air pressure from various areas using sensors.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By using Multiple linear Regression we will predict the output for future trends.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The final step involves in predicting the data and representing in the form of     </a:t>
            </a:r>
            <a:r>
              <a:rPr lang="en-US" b="1" dirty="0"/>
              <a:t>graphs, showing temperature trends, rate of increase.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sz="3600" dirty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20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DD3B-F768-4AF4-FF06-FFC3B2AF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LITERATURE TABLE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CB3C1-9563-229D-78FE-3A62F81B7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343627"/>
              </p:ext>
            </p:extLst>
          </p:nvPr>
        </p:nvGraphicFramePr>
        <p:xfrm>
          <a:off x="561056" y="1491328"/>
          <a:ext cx="10618220" cy="506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376">
                  <a:extLst>
                    <a:ext uri="{9D8B030D-6E8A-4147-A177-3AD203B41FA5}">
                      <a16:colId xmlns:a16="http://schemas.microsoft.com/office/drawing/2014/main" val="2147391400"/>
                    </a:ext>
                  </a:extLst>
                </a:gridCol>
                <a:gridCol w="2418736">
                  <a:extLst>
                    <a:ext uri="{9D8B030D-6E8A-4147-A177-3AD203B41FA5}">
                      <a16:colId xmlns:a16="http://schemas.microsoft.com/office/drawing/2014/main" val="42838629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26145197"/>
                    </a:ext>
                  </a:extLst>
                </a:gridCol>
                <a:gridCol w="2231922">
                  <a:extLst>
                    <a:ext uri="{9D8B030D-6E8A-4147-A177-3AD203B41FA5}">
                      <a16:colId xmlns:a16="http://schemas.microsoft.com/office/drawing/2014/main" val="733995889"/>
                    </a:ext>
                  </a:extLst>
                </a:gridCol>
                <a:gridCol w="2251586">
                  <a:extLst>
                    <a:ext uri="{9D8B030D-6E8A-4147-A177-3AD203B41FA5}">
                      <a16:colId xmlns:a16="http://schemas.microsoft.com/office/drawing/2014/main" val="2986481207"/>
                    </a:ext>
                  </a:extLst>
                </a:gridCol>
              </a:tblGrid>
              <a:tr h="672508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S.No.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Author(s) &amp;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Title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Methodology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Key 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29118524"/>
                  </a:ext>
                </a:extLst>
              </a:tr>
              <a:tr h="1392657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Smith et al.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"IoT and Climate Change: A Review"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IoT sensor networks, data analysis using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IoT can help in gathering real-time climate data to predict global warming trends.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765591"/>
                  </a:ext>
                </a:extLst>
              </a:tr>
              <a:tr h="1392657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Zhang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"Predicting Temperature Changes Using Machine Learning"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Machine learning algorithms, regression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ML models can accurately predict temperature changes based on historical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920812"/>
                  </a:ext>
                </a:extLst>
              </a:tr>
              <a:tr h="1392657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Patel &amp; Kumar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"Role of IoT in Environmental Monitoring"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>
                          <a:effectLst/>
                        </a:rPr>
                        <a:t>IoT sensors, environmental data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IoT is vital for continuous monitoring of air quality, CO2 levels, and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6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95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184DD8-668A-2D53-3DAA-9F062EDAD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993059"/>
            <a:ext cx="9399639" cy="5279922"/>
          </a:xfrm>
        </p:spPr>
        <p:txBody>
          <a:bodyPr/>
          <a:lstStyle/>
          <a:p>
            <a:pPr algn="l"/>
            <a:r>
              <a:rPr lang="en-US" sz="3200" b="1" dirty="0"/>
              <a:t>EXISTING SYSTSEM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Traditional Climate Models like physics-based equations to stimulate climate behaviour but lacks real-time adaptability.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Relies on satellite observations to track temperature, CO2 levels, and ice cap melting but lacks localized real-time monitoring.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Existing systems require supercomputers for processing complex models, making them resource-intensive.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5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85730-80E8-7A10-76CB-13EE323F1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983226"/>
            <a:ext cx="9438967" cy="4975122"/>
          </a:xfrm>
        </p:spPr>
        <p:txBody>
          <a:bodyPr/>
          <a:lstStyle/>
          <a:p>
            <a:pPr algn="l"/>
            <a:r>
              <a:rPr lang="en-US" sz="3200" b="1" dirty="0"/>
              <a:t>PROPOSED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Proposed system aims to reduce Initial cost and maintenance, improves accuracy and reliability, reduces scalability issues.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DHT11</a:t>
            </a:r>
            <a:r>
              <a:rPr lang="en-IN" sz="2800" dirty="0"/>
              <a:t> sensor which is used to predict Temperature, Humidity.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ESP32(30-Pin)</a:t>
            </a:r>
            <a:r>
              <a:rPr lang="en-IN" sz="2800" dirty="0"/>
              <a:t> is a powerful microcontroller which is ideal for IoT applications like global warming predictions.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MQ-135</a:t>
            </a:r>
            <a:r>
              <a:rPr lang="en-IN" sz="2800" dirty="0"/>
              <a:t> is a widely used gas sensor for air quality monitoring and detecting harmful gases.</a:t>
            </a:r>
          </a:p>
        </p:txBody>
      </p:sp>
    </p:spTree>
    <p:extLst>
      <p:ext uri="{BB962C8B-B14F-4D97-AF65-F5344CB8AC3E}">
        <p14:creationId xmlns:p14="http://schemas.microsoft.com/office/powerpoint/2010/main" val="26604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1889B8-B7C6-198E-48A5-1CB48856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757084"/>
            <a:ext cx="9261987" cy="450071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SOFTWARE REQUIREMENTS</a:t>
            </a:r>
          </a:p>
          <a:p>
            <a:pPr algn="l"/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Programming languages: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/>
              <a:t> Python, C/C++.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IoT Development Tools: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/>
              <a:t>Arduino IDE, ESP-IDF.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Machine Learning &amp; Data Analysis: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/>
              <a:t>Matplotlib, scikit learn, Pandas and NumPy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091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EDB383-F688-3297-7CE4-2F56D6DF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74" y="973394"/>
            <a:ext cx="9212826" cy="5584722"/>
          </a:xfrm>
        </p:spPr>
        <p:txBody>
          <a:bodyPr/>
          <a:lstStyle/>
          <a:p>
            <a:pPr algn="l"/>
            <a:r>
              <a:rPr lang="en-US" sz="3200" b="1" dirty="0"/>
              <a:t>HARDWARE REQUIREMENTS</a:t>
            </a:r>
          </a:p>
          <a:p>
            <a:pPr algn="just"/>
            <a:r>
              <a:rPr lang="en-US" sz="3200" dirty="0"/>
              <a:t>    </a:t>
            </a:r>
            <a:r>
              <a:rPr lang="en-US" dirty="0"/>
              <a:t>1.</a:t>
            </a:r>
            <a:r>
              <a:rPr lang="en-US" sz="2800" dirty="0"/>
              <a:t>Microcontroller Unit(MCU):</a:t>
            </a:r>
          </a:p>
          <a:p>
            <a:pPr algn="just"/>
            <a:r>
              <a:rPr lang="en-US" sz="2800" dirty="0"/>
              <a:t>	ESP32(30-Pin)</a:t>
            </a:r>
          </a:p>
          <a:p>
            <a:pPr algn="just"/>
            <a:r>
              <a:rPr lang="en-US" sz="2800" dirty="0"/>
              <a:t>     2. Sensors for Data collection:</a:t>
            </a:r>
          </a:p>
          <a:p>
            <a:pPr algn="just"/>
            <a:r>
              <a:rPr lang="en-US" sz="2800" dirty="0"/>
              <a:t>	DHT11 sensor</a:t>
            </a:r>
          </a:p>
          <a:p>
            <a:pPr algn="just"/>
            <a:r>
              <a:rPr lang="en-US" sz="2800" dirty="0"/>
              <a:t>	MQ-135 sensor</a:t>
            </a:r>
          </a:p>
          <a:p>
            <a:pPr algn="just"/>
            <a:r>
              <a:rPr lang="en-US" sz="2800" dirty="0"/>
              <a:t>     3. Power Supply Components</a:t>
            </a:r>
          </a:p>
          <a:p>
            <a:pPr algn="just"/>
            <a:r>
              <a:rPr lang="en-US" sz="2800" dirty="0"/>
              <a:t>	5V power Adapter</a:t>
            </a:r>
          </a:p>
          <a:p>
            <a:pPr algn="just"/>
            <a:r>
              <a:rPr lang="en-US" sz="2800" dirty="0"/>
              <a:t>	Lithium-Ion batter+TP4056 Module(Optional)</a:t>
            </a:r>
          </a:p>
        </p:txBody>
      </p:sp>
    </p:spTree>
    <p:extLst>
      <p:ext uri="{BB962C8B-B14F-4D97-AF65-F5344CB8AC3E}">
        <p14:creationId xmlns:p14="http://schemas.microsoft.com/office/powerpoint/2010/main" val="47871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NEXT-GEN CLIMATE MANAGMENT: IOT AND CLOUD FOR GLOBAL WARMING FORECASTING(ESP32)  Guide Name: Mrs. Helini              Student 1: P. Usha Laxmi(22UP1A1247)                      Student 2: V. Bhavana(22UP1A1262)                        Student 3: Ch. Niharika(22UP1A1218)                     Student 4: G. Kavitha(23UP5A1201)    </vt:lpstr>
      <vt:lpstr>PowerPoint Presentation</vt:lpstr>
      <vt:lpstr>PowerPoint Presentation</vt:lpstr>
      <vt:lpstr>PowerPoint Presentation</vt:lpstr>
      <vt:lpstr>LITERATURE TABLE: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 laxmi</dc:creator>
  <cp:lastModifiedBy>usha laxmi</cp:lastModifiedBy>
  <cp:revision>8</cp:revision>
  <dcterms:created xsi:type="dcterms:W3CDTF">2025-02-19T11:54:12Z</dcterms:created>
  <dcterms:modified xsi:type="dcterms:W3CDTF">2025-03-20T06:46:18Z</dcterms:modified>
</cp:coreProperties>
</file>