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</p:sldMasterIdLst>
  <p:notesMasterIdLst>
    <p:notesMasterId r:id="rId44"/>
  </p:notesMasterIdLst>
  <p:sldIdLst>
    <p:sldId id="259" r:id="rId3"/>
    <p:sldId id="292" r:id="rId4"/>
    <p:sldId id="264" r:id="rId5"/>
    <p:sldId id="300" r:id="rId6"/>
    <p:sldId id="294" r:id="rId7"/>
    <p:sldId id="266" r:id="rId8"/>
    <p:sldId id="267" r:id="rId9"/>
    <p:sldId id="301" r:id="rId10"/>
    <p:sldId id="311" r:id="rId11"/>
    <p:sldId id="307" r:id="rId12"/>
    <p:sldId id="312" r:id="rId13"/>
    <p:sldId id="313" r:id="rId14"/>
    <p:sldId id="314" r:id="rId15"/>
    <p:sldId id="315" r:id="rId16"/>
    <p:sldId id="316" r:id="rId17"/>
    <p:sldId id="318" r:id="rId18"/>
    <p:sldId id="317" r:id="rId19"/>
    <p:sldId id="319" r:id="rId20"/>
    <p:sldId id="320" r:id="rId21"/>
    <p:sldId id="295" r:id="rId22"/>
    <p:sldId id="322" r:id="rId23"/>
    <p:sldId id="340" r:id="rId24"/>
    <p:sldId id="323" r:id="rId25"/>
    <p:sldId id="321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26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FBC37-2968-4010-8AC8-1CC3090B36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8FC8C9-F0A5-466D-84E6-ED67ED05636F}">
      <dgm:prSet/>
      <dgm:spPr/>
      <dgm:t>
        <a:bodyPr/>
        <a:lstStyle/>
        <a:p>
          <a:r>
            <a:rPr lang="en-US"/>
            <a:t>B</a:t>
          </a:r>
          <a:r>
            <a:rPr lang="en-US" b="0" i="0"/>
            <a:t>ank loans to fulfill their needs.</a:t>
          </a:r>
          <a:endParaRPr lang="en-US"/>
        </a:p>
      </dgm:t>
    </dgm:pt>
    <dgm:pt modelId="{30726A29-8F01-452D-B5BF-1E40CD187B3B}" type="parTrans" cxnId="{71691647-8991-4204-BBAC-78C1B2837C82}">
      <dgm:prSet/>
      <dgm:spPr/>
      <dgm:t>
        <a:bodyPr/>
        <a:lstStyle/>
        <a:p>
          <a:endParaRPr lang="en-US"/>
        </a:p>
      </dgm:t>
    </dgm:pt>
    <dgm:pt modelId="{69DAE052-AD36-42E8-AB84-0E16956F94A9}" type="sibTrans" cxnId="{71691647-8991-4204-BBAC-78C1B2837C82}">
      <dgm:prSet/>
      <dgm:spPr/>
      <dgm:t>
        <a:bodyPr/>
        <a:lstStyle/>
        <a:p>
          <a:endParaRPr lang="en-US"/>
        </a:p>
      </dgm:t>
    </dgm:pt>
    <dgm:pt modelId="{732E37CA-E9F9-4245-A35B-E4B51FD506FC}">
      <dgm:prSet/>
      <dgm:spPr/>
      <dgm:t>
        <a:bodyPr/>
        <a:lstStyle/>
        <a:p>
          <a:r>
            <a:rPr lang="en-US"/>
            <a:t>L</a:t>
          </a:r>
          <a:r>
            <a:rPr lang="en-US" b="0" i="0"/>
            <a:t>oan applications increase at a very fast speed</a:t>
          </a:r>
          <a:endParaRPr lang="en-US"/>
        </a:p>
      </dgm:t>
    </dgm:pt>
    <dgm:pt modelId="{44DBAF56-E11A-4DA9-A226-68E863E1505C}" type="parTrans" cxnId="{3DCD9070-5507-41CB-BA85-D28294878F56}">
      <dgm:prSet/>
      <dgm:spPr/>
      <dgm:t>
        <a:bodyPr/>
        <a:lstStyle/>
        <a:p>
          <a:endParaRPr lang="en-US"/>
        </a:p>
      </dgm:t>
    </dgm:pt>
    <dgm:pt modelId="{B8A25E17-898A-44C9-9A97-B57A063C16BF}" type="sibTrans" cxnId="{3DCD9070-5507-41CB-BA85-D28294878F56}">
      <dgm:prSet/>
      <dgm:spPr/>
      <dgm:t>
        <a:bodyPr/>
        <a:lstStyle/>
        <a:p>
          <a:endParaRPr lang="en-US"/>
        </a:p>
      </dgm:t>
    </dgm:pt>
    <dgm:pt modelId="{567A4240-32D4-4745-A12D-251EE13B7BB5}">
      <dgm:prSet/>
      <dgm:spPr/>
      <dgm:t>
        <a:bodyPr/>
        <a:lstStyle/>
        <a:p>
          <a:r>
            <a:rPr lang="en-US" b="0" i="0"/>
            <a:t>Risk is always involved in the approval of loans</a:t>
          </a:r>
          <a:endParaRPr lang="en-US"/>
        </a:p>
      </dgm:t>
    </dgm:pt>
    <dgm:pt modelId="{07F83F31-24F8-419B-A05A-3CE26E0861D3}" type="parTrans" cxnId="{59D04499-F30B-4608-AB02-DD73F5A6C9F2}">
      <dgm:prSet/>
      <dgm:spPr/>
      <dgm:t>
        <a:bodyPr/>
        <a:lstStyle/>
        <a:p>
          <a:endParaRPr lang="en-US"/>
        </a:p>
      </dgm:t>
    </dgm:pt>
    <dgm:pt modelId="{DD28CBC0-4610-476D-835D-EDDBC6BA8EC2}" type="sibTrans" cxnId="{59D04499-F30B-4608-AB02-DD73F5A6C9F2}">
      <dgm:prSet/>
      <dgm:spPr/>
      <dgm:t>
        <a:bodyPr/>
        <a:lstStyle/>
        <a:p>
          <a:endParaRPr lang="en-US"/>
        </a:p>
      </dgm:t>
    </dgm:pt>
    <dgm:pt modelId="{58582B87-DD8A-405A-9704-5BFB91E1711F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utomation of this process so that loan approval is less risky and  less loss for banks</a:t>
          </a:r>
          <a:endParaRPr lang="en-US"/>
        </a:p>
      </dgm:t>
    </dgm:pt>
    <dgm:pt modelId="{E88452C3-8479-4F76-869D-5B36FFC15BC8}" type="parTrans" cxnId="{B6873D57-C745-4152-8309-C9174A586257}">
      <dgm:prSet/>
      <dgm:spPr/>
      <dgm:t>
        <a:bodyPr/>
        <a:lstStyle/>
        <a:p>
          <a:endParaRPr lang="en-US"/>
        </a:p>
      </dgm:t>
    </dgm:pt>
    <dgm:pt modelId="{18EC368D-B69E-4248-A5BF-3D819C534CC9}" type="sibTrans" cxnId="{B6873D57-C745-4152-8309-C9174A586257}">
      <dgm:prSet/>
      <dgm:spPr/>
      <dgm:t>
        <a:bodyPr/>
        <a:lstStyle/>
        <a:p>
          <a:endParaRPr lang="en-US"/>
        </a:p>
      </dgm:t>
    </dgm:pt>
    <dgm:pt modelId="{9820DD4E-2C25-491C-9359-C7FC97989000}" type="pres">
      <dgm:prSet presAssocID="{7DBFBC37-2968-4010-8AC8-1CC3090B3653}" presName="linear" presStyleCnt="0">
        <dgm:presLayoutVars>
          <dgm:animLvl val="lvl"/>
          <dgm:resizeHandles val="exact"/>
        </dgm:presLayoutVars>
      </dgm:prSet>
      <dgm:spPr/>
    </dgm:pt>
    <dgm:pt modelId="{70D2AC8D-9D0D-40D9-876F-6CC52935B3F0}" type="pres">
      <dgm:prSet presAssocID="{B38FC8C9-F0A5-466D-84E6-ED67ED0563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33274CD-AE57-40B7-BC93-99C5FC112531}" type="pres">
      <dgm:prSet presAssocID="{69DAE052-AD36-42E8-AB84-0E16956F94A9}" presName="spacer" presStyleCnt="0"/>
      <dgm:spPr/>
    </dgm:pt>
    <dgm:pt modelId="{2AFD1E0D-9865-4AD3-9520-A4759E88D373}" type="pres">
      <dgm:prSet presAssocID="{732E37CA-E9F9-4245-A35B-E4B51FD506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A46294-2419-4148-AE3F-30E4B871405C}" type="pres">
      <dgm:prSet presAssocID="{B8A25E17-898A-44C9-9A97-B57A063C16BF}" presName="spacer" presStyleCnt="0"/>
      <dgm:spPr/>
    </dgm:pt>
    <dgm:pt modelId="{A996ECA6-9441-467D-9603-8D0C0524E94B}" type="pres">
      <dgm:prSet presAssocID="{567A4240-32D4-4745-A12D-251EE13B7B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DCFD2F-F964-496C-9595-D7B6B6921DE3}" type="pres">
      <dgm:prSet presAssocID="{DD28CBC0-4610-476D-835D-EDDBC6BA8EC2}" presName="spacer" presStyleCnt="0"/>
      <dgm:spPr/>
    </dgm:pt>
    <dgm:pt modelId="{7CEF45D4-0DCC-49EA-A0EA-255D73EA4E86}" type="pres">
      <dgm:prSet presAssocID="{58582B87-DD8A-405A-9704-5BFB91E171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AE6D0C-F7F1-40C3-966A-D326C0CD2BD7}" type="presOf" srcId="{732E37CA-E9F9-4245-A35B-E4B51FD506FC}" destId="{2AFD1E0D-9865-4AD3-9520-A4759E88D373}" srcOrd="0" destOrd="0" presId="urn:microsoft.com/office/officeart/2005/8/layout/vList2"/>
    <dgm:cxn modelId="{71691647-8991-4204-BBAC-78C1B2837C82}" srcId="{7DBFBC37-2968-4010-8AC8-1CC3090B3653}" destId="{B38FC8C9-F0A5-466D-84E6-ED67ED05636F}" srcOrd="0" destOrd="0" parTransId="{30726A29-8F01-452D-B5BF-1E40CD187B3B}" sibTransId="{69DAE052-AD36-42E8-AB84-0E16956F94A9}"/>
    <dgm:cxn modelId="{3DCD9070-5507-41CB-BA85-D28294878F56}" srcId="{7DBFBC37-2968-4010-8AC8-1CC3090B3653}" destId="{732E37CA-E9F9-4245-A35B-E4B51FD506FC}" srcOrd="1" destOrd="0" parTransId="{44DBAF56-E11A-4DA9-A226-68E863E1505C}" sibTransId="{B8A25E17-898A-44C9-9A97-B57A063C16BF}"/>
    <dgm:cxn modelId="{B6873D57-C745-4152-8309-C9174A586257}" srcId="{7DBFBC37-2968-4010-8AC8-1CC3090B3653}" destId="{58582B87-DD8A-405A-9704-5BFB91E1711F}" srcOrd="3" destOrd="0" parTransId="{E88452C3-8479-4F76-869D-5B36FFC15BC8}" sibTransId="{18EC368D-B69E-4248-A5BF-3D819C534CC9}"/>
    <dgm:cxn modelId="{0C8D3597-6BAE-4080-8688-DCEB0516598D}" type="presOf" srcId="{567A4240-32D4-4745-A12D-251EE13B7BB5}" destId="{A996ECA6-9441-467D-9603-8D0C0524E94B}" srcOrd="0" destOrd="0" presId="urn:microsoft.com/office/officeart/2005/8/layout/vList2"/>
    <dgm:cxn modelId="{59D04499-F30B-4608-AB02-DD73F5A6C9F2}" srcId="{7DBFBC37-2968-4010-8AC8-1CC3090B3653}" destId="{567A4240-32D4-4745-A12D-251EE13B7BB5}" srcOrd="2" destOrd="0" parTransId="{07F83F31-24F8-419B-A05A-3CE26E0861D3}" sibTransId="{DD28CBC0-4610-476D-835D-EDDBC6BA8EC2}"/>
    <dgm:cxn modelId="{073CF9A7-4E46-4933-AFEA-258C93876F6B}" type="presOf" srcId="{7DBFBC37-2968-4010-8AC8-1CC3090B3653}" destId="{9820DD4E-2C25-491C-9359-C7FC97989000}" srcOrd="0" destOrd="0" presId="urn:microsoft.com/office/officeart/2005/8/layout/vList2"/>
    <dgm:cxn modelId="{FB7C0DB2-9FB8-4082-A83B-0B2B4D5DDEF9}" type="presOf" srcId="{B38FC8C9-F0A5-466D-84E6-ED67ED05636F}" destId="{70D2AC8D-9D0D-40D9-876F-6CC52935B3F0}" srcOrd="0" destOrd="0" presId="urn:microsoft.com/office/officeart/2005/8/layout/vList2"/>
    <dgm:cxn modelId="{501282FF-5DE9-4056-893E-D66BF38FBAA3}" type="presOf" srcId="{58582B87-DD8A-405A-9704-5BFB91E1711F}" destId="{7CEF45D4-0DCC-49EA-A0EA-255D73EA4E86}" srcOrd="0" destOrd="0" presId="urn:microsoft.com/office/officeart/2005/8/layout/vList2"/>
    <dgm:cxn modelId="{8FC4FCF8-8EF1-497D-AB25-2F02A259F57D}" type="presParOf" srcId="{9820DD4E-2C25-491C-9359-C7FC97989000}" destId="{70D2AC8D-9D0D-40D9-876F-6CC52935B3F0}" srcOrd="0" destOrd="0" presId="urn:microsoft.com/office/officeart/2005/8/layout/vList2"/>
    <dgm:cxn modelId="{136C95E6-EFD2-4D02-9C71-5FAD4A0D1E5E}" type="presParOf" srcId="{9820DD4E-2C25-491C-9359-C7FC97989000}" destId="{533274CD-AE57-40B7-BC93-99C5FC112531}" srcOrd="1" destOrd="0" presId="urn:microsoft.com/office/officeart/2005/8/layout/vList2"/>
    <dgm:cxn modelId="{15172756-3196-466B-BF9E-CF6FF128AFD1}" type="presParOf" srcId="{9820DD4E-2C25-491C-9359-C7FC97989000}" destId="{2AFD1E0D-9865-4AD3-9520-A4759E88D373}" srcOrd="2" destOrd="0" presId="urn:microsoft.com/office/officeart/2005/8/layout/vList2"/>
    <dgm:cxn modelId="{637294EB-1EB0-4BF8-ACDF-3DA4784B99E9}" type="presParOf" srcId="{9820DD4E-2C25-491C-9359-C7FC97989000}" destId="{D5A46294-2419-4148-AE3F-30E4B871405C}" srcOrd="3" destOrd="0" presId="urn:microsoft.com/office/officeart/2005/8/layout/vList2"/>
    <dgm:cxn modelId="{9597A19F-1DDD-46E5-98B6-255822F06746}" type="presParOf" srcId="{9820DD4E-2C25-491C-9359-C7FC97989000}" destId="{A996ECA6-9441-467D-9603-8D0C0524E94B}" srcOrd="4" destOrd="0" presId="urn:microsoft.com/office/officeart/2005/8/layout/vList2"/>
    <dgm:cxn modelId="{C3E1C67F-F62D-4D67-97B3-4BC6DB140A89}" type="presParOf" srcId="{9820DD4E-2C25-491C-9359-C7FC97989000}" destId="{37DCFD2F-F964-496C-9595-D7B6B6921DE3}" srcOrd="5" destOrd="0" presId="urn:microsoft.com/office/officeart/2005/8/layout/vList2"/>
    <dgm:cxn modelId="{723617B0-C803-4474-8729-9B47D5589B15}" type="presParOf" srcId="{9820DD4E-2C25-491C-9359-C7FC97989000}" destId="{7CEF45D4-0DCC-49EA-A0EA-255D73EA4E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C1D56-08FD-4EBF-9FF2-2592B206C5F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31D322-F6A0-43FF-A8B2-87D72B1B6945}">
      <dgm:prSet phldrT="[Text]"/>
      <dgm:spPr/>
      <dgm:t>
        <a:bodyPr/>
        <a:lstStyle/>
        <a:p>
          <a:r>
            <a:rPr lang="en-US" b="1">
              <a:latin typeface="Calibri body"/>
              <a:cs typeface="Times New Roman" panose="02020603050405020304" pitchFamily="18" charset="0"/>
            </a:rPr>
            <a:t>Analyzing Data</a:t>
          </a:r>
        </a:p>
      </dgm:t>
    </dgm:pt>
    <dgm:pt modelId="{01E13636-6EEB-4A80-B78F-AF27592E0C78}" type="parTrans" cxnId="{06D8C4E3-BD9A-4F36-9934-DC9736161BBD}">
      <dgm:prSet/>
      <dgm:spPr/>
      <dgm:t>
        <a:bodyPr/>
        <a:lstStyle/>
        <a:p>
          <a:endParaRPr lang="en-US"/>
        </a:p>
      </dgm:t>
    </dgm:pt>
    <dgm:pt modelId="{2AE2DE33-7337-4720-8C6F-DB26C8BA434E}" type="sibTrans" cxnId="{06D8C4E3-BD9A-4F36-9934-DC9736161BBD}">
      <dgm:prSet/>
      <dgm:spPr/>
      <dgm:t>
        <a:bodyPr/>
        <a:lstStyle/>
        <a:p>
          <a:endParaRPr lang="en-US"/>
        </a:p>
      </dgm:t>
    </dgm:pt>
    <dgm:pt modelId="{D351A05A-A95B-47D8-91EC-76D63353E0C7}">
      <dgm:prSet phldrT="[Text]"/>
      <dgm:spPr/>
      <dgm:t>
        <a:bodyPr/>
        <a:lstStyle/>
        <a:p>
          <a:r>
            <a:rPr lang="en-US" b="1">
              <a:latin typeface="Calibri body"/>
              <a:cs typeface="Times New Roman" panose="02020603050405020304" pitchFamily="18" charset="0"/>
            </a:rPr>
            <a:t>Univariate Analysis</a:t>
          </a:r>
        </a:p>
      </dgm:t>
    </dgm:pt>
    <dgm:pt modelId="{447A5460-1363-454D-8C3B-CBCD45F7EFF1}" type="parTrans" cxnId="{D7A1E3C2-9922-42F5-BD32-23686851E9CC}">
      <dgm:prSet/>
      <dgm:spPr/>
      <dgm:t>
        <a:bodyPr/>
        <a:lstStyle/>
        <a:p>
          <a:endParaRPr lang="en-US"/>
        </a:p>
      </dgm:t>
    </dgm:pt>
    <dgm:pt modelId="{B32F8414-18F4-496B-859E-4A2A5F55A315}" type="sibTrans" cxnId="{D7A1E3C2-9922-42F5-BD32-23686851E9CC}">
      <dgm:prSet/>
      <dgm:spPr/>
      <dgm:t>
        <a:bodyPr/>
        <a:lstStyle/>
        <a:p>
          <a:endParaRPr lang="en-US"/>
        </a:p>
      </dgm:t>
    </dgm:pt>
    <dgm:pt modelId="{6C78D7CE-650F-4278-9AD5-CDA0B6810DCA}">
      <dgm:prSet phldrT="[Text]"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Bivariate Analysis</a:t>
          </a:r>
        </a:p>
      </dgm:t>
    </dgm:pt>
    <dgm:pt modelId="{2031F3E1-E329-4024-8674-09C49A7851E1}" type="parTrans" cxnId="{20A12A15-6A74-435E-8517-45A93A200340}">
      <dgm:prSet/>
      <dgm:spPr/>
      <dgm:t>
        <a:bodyPr/>
        <a:lstStyle/>
        <a:p>
          <a:endParaRPr lang="en-US"/>
        </a:p>
      </dgm:t>
    </dgm:pt>
    <dgm:pt modelId="{A312654D-6E2F-41EE-B87F-66367CD2D02A}" type="sibTrans" cxnId="{20A12A15-6A74-435E-8517-45A93A200340}">
      <dgm:prSet/>
      <dgm:spPr/>
      <dgm:t>
        <a:bodyPr/>
        <a:lstStyle/>
        <a:p>
          <a:endParaRPr lang="en-US"/>
        </a:p>
      </dgm:t>
    </dgm:pt>
    <dgm:pt modelId="{F8FFA212-6074-4A37-9729-759610183CCB}">
      <dgm:prSet phldrT="[Text]"/>
      <dgm:spPr/>
      <dgm:t>
        <a:bodyPr/>
        <a:lstStyle/>
        <a:p>
          <a:r>
            <a:rPr lang="en-US" b="1">
              <a:latin typeface="Calibri body"/>
              <a:cs typeface="Times New Roman" panose="02020603050405020304" pitchFamily="18" charset="0"/>
            </a:rPr>
            <a:t>Data Cleaning</a:t>
          </a:r>
        </a:p>
      </dgm:t>
    </dgm:pt>
    <dgm:pt modelId="{7C4B6B1E-1F25-4B56-8189-DD2347D09ACA}" type="parTrans" cxnId="{C752DC6F-F643-440B-98C4-7D2A75B65471}">
      <dgm:prSet/>
      <dgm:spPr/>
      <dgm:t>
        <a:bodyPr/>
        <a:lstStyle/>
        <a:p>
          <a:endParaRPr lang="en-US"/>
        </a:p>
      </dgm:t>
    </dgm:pt>
    <dgm:pt modelId="{1808EC3F-3A3A-4D58-9644-A2706D98BA37}" type="sibTrans" cxnId="{C752DC6F-F643-440B-98C4-7D2A75B65471}">
      <dgm:prSet/>
      <dgm:spPr/>
      <dgm:t>
        <a:bodyPr/>
        <a:lstStyle/>
        <a:p>
          <a:endParaRPr lang="en-US"/>
        </a:p>
      </dgm:t>
    </dgm:pt>
    <dgm:pt modelId="{4F00683F-6D10-47DB-B2BD-AE796601BE06}">
      <dgm:prSet phldrT="[Text]"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Removing Missing Values</a:t>
          </a:r>
        </a:p>
      </dgm:t>
    </dgm:pt>
    <dgm:pt modelId="{CFE27A71-C7D3-4387-BC8D-CF050D38C796}" type="parTrans" cxnId="{3B89D793-FC91-44E2-B851-F6A3AE9E65CA}">
      <dgm:prSet/>
      <dgm:spPr/>
      <dgm:t>
        <a:bodyPr/>
        <a:lstStyle/>
        <a:p>
          <a:endParaRPr lang="en-US"/>
        </a:p>
      </dgm:t>
    </dgm:pt>
    <dgm:pt modelId="{3967239D-0B97-47C7-A29E-188EAFF76388}" type="sibTrans" cxnId="{3B89D793-FC91-44E2-B851-F6A3AE9E65CA}">
      <dgm:prSet/>
      <dgm:spPr/>
      <dgm:t>
        <a:bodyPr/>
        <a:lstStyle/>
        <a:p>
          <a:endParaRPr lang="en-US"/>
        </a:p>
      </dgm:t>
    </dgm:pt>
    <dgm:pt modelId="{7371CAEF-968D-4CB1-9D38-D745BF4237D7}">
      <dgm:prSet phldrT="[Text]"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Outlier Treatment</a:t>
          </a:r>
        </a:p>
      </dgm:t>
    </dgm:pt>
    <dgm:pt modelId="{DE0C6FDC-0465-44DD-BA7D-71B09959788E}" type="parTrans" cxnId="{BD3939B3-9073-4F36-BABB-62642FE6FFE8}">
      <dgm:prSet/>
      <dgm:spPr/>
      <dgm:t>
        <a:bodyPr/>
        <a:lstStyle/>
        <a:p>
          <a:endParaRPr lang="en-US"/>
        </a:p>
      </dgm:t>
    </dgm:pt>
    <dgm:pt modelId="{A49DE632-B229-457B-90B9-2F21A0B72E03}" type="sibTrans" cxnId="{BD3939B3-9073-4F36-BABB-62642FE6FFE8}">
      <dgm:prSet/>
      <dgm:spPr/>
      <dgm:t>
        <a:bodyPr/>
        <a:lstStyle/>
        <a:p>
          <a:endParaRPr lang="en-US"/>
        </a:p>
      </dgm:t>
    </dgm:pt>
    <dgm:pt modelId="{B46EEAB0-6854-49C0-96F4-3F49B2AD5F3B}">
      <dgm:prSet phldrT="[Text]"/>
      <dgm:spPr/>
      <dgm:t>
        <a:bodyPr/>
        <a:lstStyle/>
        <a:p>
          <a:r>
            <a:rPr lang="en-US" b="1">
              <a:latin typeface="Calibri body"/>
              <a:cs typeface="Times New Roman" panose="02020603050405020304" pitchFamily="18" charset="0"/>
            </a:rPr>
            <a:t>Model Building</a:t>
          </a:r>
        </a:p>
      </dgm:t>
    </dgm:pt>
    <dgm:pt modelId="{C7431EA5-68C3-418C-8CEA-F1E3515D3502}" type="parTrans" cxnId="{77533DD9-1566-4D5B-908F-A3867E5989E0}">
      <dgm:prSet/>
      <dgm:spPr/>
      <dgm:t>
        <a:bodyPr/>
        <a:lstStyle/>
        <a:p>
          <a:endParaRPr lang="en-US"/>
        </a:p>
      </dgm:t>
    </dgm:pt>
    <dgm:pt modelId="{6707EF25-CB61-4FA4-BCC9-2775B332F256}" type="sibTrans" cxnId="{77533DD9-1566-4D5B-908F-A3867E5989E0}">
      <dgm:prSet/>
      <dgm:spPr/>
      <dgm:t>
        <a:bodyPr/>
        <a:lstStyle/>
        <a:p>
          <a:endParaRPr lang="en-US"/>
        </a:p>
      </dgm:t>
    </dgm:pt>
    <dgm:pt modelId="{D47F233E-90FF-48F2-96BA-F7F452B63498}">
      <dgm:prSet phldrT="[Text]"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Logistic Regression</a:t>
          </a:r>
        </a:p>
      </dgm:t>
    </dgm:pt>
    <dgm:pt modelId="{51022360-6858-4584-98AC-5455EE6692D8}" type="parTrans" cxnId="{295717DD-CCA1-464E-8C87-C1733675A1FF}">
      <dgm:prSet/>
      <dgm:spPr/>
      <dgm:t>
        <a:bodyPr/>
        <a:lstStyle/>
        <a:p>
          <a:endParaRPr lang="en-US"/>
        </a:p>
      </dgm:t>
    </dgm:pt>
    <dgm:pt modelId="{ACD20EB5-F6B6-4184-A12B-AED78174793C}" type="sibTrans" cxnId="{295717DD-CCA1-464E-8C87-C1733675A1FF}">
      <dgm:prSet/>
      <dgm:spPr/>
      <dgm:t>
        <a:bodyPr/>
        <a:lstStyle/>
        <a:p>
          <a:endParaRPr lang="en-US"/>
        </a:p>
      </dgm:t>
    </dgm:pt>
    <dgm:pt modelId="{675F21ED-1556-4E0D-BC28-6FF8A72DEA94}">
      <dgm:prSet phldrT="[Text]"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XGBoost</a:t>
          </a:r>
        </a:p>
      </dgm:t>
    </dgm:pt>
    <dgm:pt modelId="{9C6F330D-F585-4110-8152-C5D16D5B7B35}" type="parTrans" cxnId="{CEB48133-45B3-4F0F-8E77-4400E4404BAB}">
      <dgm:prSet/>
      <dgm:spPr/>
      <dgm:t>
        <a:bodyPr/>
        <a:lstStyle/>
        <a:p>
          <a:endParaRPr lang="en-US"/>
        </a:p>
      </dgm:t>
    </dgm:pt>
    <dgm:pt modelId="{F312C692-1695-4311-8415-3622C08A4AFD}" type="sibTrans" cxnId="{CEB48133-45B3-4F0F-8E77-4400E4404BAB}">
      <dgm:prSet/>
      <dgm:spPr/>
      <dgm:t>
        <a:bodyPr/>
        <a:lstStyle/>
        <a:p>
          <a:endParaRPr lang="en-US"/>
        </a:p>
      </dgm:t>
    </dgm:pt>
    <dgm:pt modelId="{E941CE2F-421E-4D61-85B7-9D77FDEEE54A}">
      <dgm:prSet/>
      <dgm:spPr/>
      <dgm:t>
        <a:bodyPr/>
        <a:lstStyle/>
        <a:p>
          <a:r>
            <a:rPr lang="en-US" b="1">
              <a:latin typeface="Calibri body"/>
              <a:cs typeface="Times New Roman" panose="02020603050405020304" pitchFamily="18" charset="0"/>
            </a:rPr>
            <a:t>Data Collection</a:t>
          </a:r>
        </a:p>
      </dgm:t>
    </dgm:pt>
    <dgm:pt modelId="{2343BB81-1A98-4AE0-B502-C86A196C5DE6}" type="parTrans" cxnId="{D79D1379-595A-411B-AD0A-A3A2A1F04A51}">
      <dgm:prSet/>
      <dgm:spPr/>
      <dgm:t>
        <a:bodyPr/>
        <a:lstStyle/>
        <a:p>
          <a:endParaRPr lang="en-US"/>
        </a:p>
      </dgm:t>
    </dgm:pt>
    <dgm:pt modelId="{2C63A967-E572-4F20-97F6-EDB1BF9EC39B}" type="sibTrans" cxnId="{D79D1379-595A-411B-AD0A-A3A2A1F04A51}">
      <dgm:prSet/>
      <dgm:spPr/>
      <dgm:t>
        <a:bodyPr/>
        <a:lstStyle/>
        <a:p>
          <a:endParaRPr lang="en-US"/>
        </a:p>
      </dgm:t>
    </dgm:pt>
    <dgm:pt modelId="{A0B95FEA-37C4-46B4-B4BD-6F9D1E09A93C}">
      <dgm:prSet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Random Forest</a:t>
          </a:r>
        </a:p>
      </dgm:t>
    </dgm:pt>
    <dgm:pt modelId="{402DE460-C1AF-492F-8003-1DDE2387EBFE}" type="parTrans" cxnId="{72AD2940-D4ED-4C9A-9C4E-CE7C6D5A7CD0}">
      <dgm:prSet/>
      <dgm:spPr/>
      <dgm:t>
        <a:bodyPr/>
        <a:lstStyle/>
        <a:p>
          <a:endParaRPr lang="en-US"/>
        </a:p>
      </dgm:t>
    </dgm:pt>
    <dgm:pt modelId="{DBD84788-4190-4D5A-9EF0-BF1E0A97ABAC}" type="sibTrans" cxnId="{72AD2940-D4ED-4C9A-9C4E-CE7C6D5A7CD0}">
      <dgm:prSet/>
      <dgm:spPr/>
      <dgm:t>
        <a:bodyPr/>
        <a:lstStyle/>
        <a:p>
          <a:endParaRPr lang="en-US"/>
        </a:p>
      </dgm:t>
    </dgm:pt>
    <dgm:pt modelId="{E9527873-674F-447A-9021-9E1665A94954}">
      <dgm:prSet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Decision Tree</a:t>
          </a:r>
        </a:p>
      </dgm:t>
    </dgm:pt>
    <dgm:pt modelId="{AD1E1053-F7A6-441D-B1EC-3227174566C5}" type="parTrans" cxnId="{424F6848-EEA7-4A16-8320-265A4DA45213}">
      <dgm:prSet/>
      <dgm:spPr/>
      <dgm:t>
        <a:bodyPr/>
        <a:lstStyle/>
        <a:p>
          <a:endParaRPr lang="en-US"/>
        </a:p>
      </dgm:t>
    </dgm:pt>
    <dgm:pt modelId="{D38B364A-8F73-45D2-91B1-403A2DD82A22}" type="sibTrans" cxnId="{424F6848-EEA7-4A16-8320-265A4DA45213}">
      <dgm:prSet/>
      <dgm:spPr/>
      <dgm:t>
        <a:bodyPr/>
        <a:lstStyle/>
        <a:p>
          <a:endParaRPr lang="en-US"/>
        </a:p>
      </dgm:t>
    </dgm:pt>
    <dgm:pt modelId="{D75E69CE-FFED-4911-8B92-9DADBABE43FD}">
      <dgm:prSet/>
      <dgm:spPr/>
      <dgm:t>
        <a:bodyPr/>
        <a:lstStyle/>
        <a:p>
          <a:r>
            <a:rPr lang="en-US" b="1">
              <a:latin typeface="Calibri body"/>
              <a:cs typeface="Times New Roman" panose="02020603050405020304" pitchFamily="18" charset="0"/>
            </a:rPr>
            <a:t>Evaluating Performance Metrics of Models</a:t>
          </a:r>
        </a:p>
      </dgm:t>
    </dgm:pt>
    <dgm:pt modelId="{4968A723-BB3D-4271-9357-77F10AA649C1}" type="parTrans" cxnId="{76CD8A76-A034-40B1-8414-80B3CE6EFA2F}">
      <dgm:prSet/>
      <dgm:spPr/>
      <dgm:t>
        <a:bodyPr/>
        <a:lstStyle/>
        <a:p>
          <a:endParaRPr lang="en-US"/>
        </a:p>
      </dgm:t>
    </dgm:pt>
    <dgm:pt modelId="{EF9B92C7-E607-48B0-94D8-A4B499557311}" type="sibTrans" cxnId="{76CD8A76-A034-40B1-8414-80B3CE6EFA2F}">
      <dgm:prSet/>
      <dgm:spPr/>
      <dgm:t>
        <a:bodyPr/>
        <a:lstStyle/>
        <a:p>
          <a:endParaRPr lang="en-US"/>
        </a:p>
      </dgm:t>
    </dgm:pt>
    <dgm:pt modelId="{B5412DDE-3CD4-4A25-AF48-60F8C9C4F499}">
      <dgm:prSet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Accuracy</a:t>
          </a:r>
        </a:p>
      </dgm:t>
    </dgm:pt>
    <dgm:pt modelId="{E8C83D47-701C-4874-A522-54B2243A5791}" type="parTrans" cxnId="{7CD4CEB8-F915-4CED-A374-7657505D1893}">
      <dgm:prSet/>
      <dgm:spPr/>
      <dgm:t>
        <a:bodyPr/>
        <a:lstStyle/>
        <a:p>
          <a:endParaRPr lang="en-US"/>
        </a:p>
      </dgm:t>
    </dgm:pt>
    <dgm:pt modelId="{8EAA3FEF-690F-465B-B8BC-C9A39B390643}" type="sibTrans" cxnId="{7CD4CEB8-F915-4CED-A374-7657505D1893}">
      <dgm:prSet/>
      <dgm:spPr/>
      <dgm:t>
        <a:bodyPr/>
        <a:lstStyle/>
        <a:p>
          <a:endParaRPr lang="en-US"/>
        </a:p>
      </dgm:t>
    </dgm:pt>
    <dgm:pt modelId="{EF16FF66-5A29-4250-AB15-5379B9E96839}">
      <dgm:prSet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Precision</a:t>
          </a:r>
        </a:p>
      </dgm:t>
    </dgm:pt>
    <dgm:pt modelId="{C4FCBCA2-12BF-4D81-8F81-683571145F1C}" type="parTrans" cxnId="{9E212428-1AE2-44DA-B777-93887DABAD94}">
      <dgm:prSet/>
      <dgm:spPr/>
      <dgm:t>
        <a:bodyPr/>
        <a:lstStyle/>
        <a:p>
          <a:endParaRPr lang="en-US"/>
        </a:p>
      </dgm:t>
    </dgm:pt>
    <dgm:pt modelId="{D83E1864-2C19-4853-A331-8B952540171A}" type="sibTrans" cxnId="{9E212428-1AE2-44DA-B777-93887DABAD94}">
      <dgm:prSet/>
      <dgm:spPr/>
      <dgm:t>
        <a:bodyPr/>
        <a:lstStyle/>
        <a:p>
          <a:endParaRPr lang="en-US"/>
        </a:p>
      </dgm:t>
    </dgm:pt>
    <dgm:pt modelId="{4FF8E9AD-E73B-4ED2-B58F-5A0F2F0C63D3}">
      <dgm:prSet/>
      <dgm:spPr/>
      <dgm:t>
        <a:bodyPr/>
        <a:lstStyle/>
        <a:p>
          <a:r>
            <a:rPr lang="en-US" b="1" dirty="0">
              <a:latin typeface="Calibri body"/>
              <a:cs typeface="Times New Roman" panose="02020603050405020304" pitchFamily="18" charset="0"/>
            </a:rPr>
            <a:t>Recall</a:t>
          </a:r>
        </a:p>
      </dgm:t>
    </dgm:pt>
    <dgm:pt modelId="{5C48E1BC-1913-4982-9682-F08F9D95092A}" type="parTrans" cxnId="{5A6D98D7-A20F-40D5-AFC8-B699189061B8}">
      <dgm:prSet/>
      <dgm:spPr/>
      <dgm:t>
        <a:bodyPr/>
        <a:lstStyle/>
        <a:p>
          <a:endParaRPr lang="en-US"/>
        </a:p>
      </dgm:t>
    </dgm:pt>
    <dgm:pt modelId="{9B824EEA-1AFF-44FC-9141-B8970045E928}" type="sibTrans" cxnId="{5A6D98D7-A20F-40D5-AFC8-B699189061B8}">
      <dgm:prSet/>
      <dgm:spPr/>
      <dgm:t>
        <a:bodyPr/>
        <a:lstStyle/>
        <a:p>
          <a:endParaRPr lang="en-US"/>
        </a:p>
      </dgm:t>
    </dgm:pt>
    <dgm:pt modelId="{37DC3149-DF95-43D9-86E8-9ADCC2D200EB}" type="pres">
      <dgm:prSet presAssocID="{2A2C1D56-08FD-4EBF-9FF2-2592B206C5FA}" presName="Name0" presStyleCnt="0">
        <dgm:presLayoutVars>
          <dgm:dir/>
          <dgm:resizeHandles val="exact"/>
        </dgm:presLayoutVars>
      </dgm:prSet>
      <dgm:spPr/>
    </dgm:pt>
    <dgm:pt modelId="{15371A69-4B55-42B2-BCA1-A0C2E06AD891}" type="pres">
      <dgm:prSet presAssocID="{E941CE2F-421E-4D61-85B7-9D77FDEEE54A}" presName="node" presStyleLbl="node1" presStyleIdx="0" presStyleCnt="5">
        <dgm:presLayoutVars>
          <dgm:bulletEnabled val="1"/>
        </dgm:presLayoutVars>
      </dgm:prSet>
      <dgm:spPr/>
    </dgm:pt>
    <dgm:pt modelId="{56942437-DA0E-4C4E-B34F-DB7F9B2567BD}" type="pres">
      <dgm:prSet presAssocID="{2C63A967-E572-4F20-97F6-EDB1BF9EC39B}" presName="sibTrans" presStyleLbl="sibTrans1D1" presStyleIdx="0" presStyleCnt="4"/>
      <dgm:spPr/>
    </dgm:pt>
    <dgm:pt modelId="{0627232C-42D7-4E54-82A2-6D36F176F7F6}" type="pres">
      <dgm:prSet presAssocID="{2C63A967-E572-4F20-97F6-EDB1BF9EC39B}" presName="connectorText" presStyleLbl="sibTrans1D1" presStyleIdx="0" presStyleCnt="4"/>
      <dgm:spPr/>
    </dgm:pt>
    <dgm:pt modelId="{A24AA681-F723-47E8-BDE9-C0FD04DBCA13}" type="pres">
      <dgm:prSet presAssocID="{1731D322-F6A0-43FF-A8B2-87D72B1B6945}" presName="node" presStyleLbl="node1" presStyleIdx="1" presStyleCnt="5" custLinFactNeighborY="-1434">
        <dgm:presLayoutVars>
          <dgm:bulletEnabled val="1"/>
        </dgm:presLayoutVars>
      </dgm:prSet>
      <dgm:spPr/>
    </dgm:pt>
    <dgm:pt modelId="{DD201E9B-D091-4495-818C-F22D82D72EE6}" type="pres">
      <dgm:prSet presAssocID="{2AE2DE33-7337-4720-8C6F-DB26C8BA434E}" presName="sibTrans" presStyleLbl="sibTrans1D1" presStyleIdx="1" presStyleCnt="4"/>
      <dgm:spPr/>
    </dgm:pt>
    <dgm:pt modelId="{06BA379A-A7B9-425B-8186-B23870171574}" type="pres">
      <dgm:prSet presAssocID="{2AE2DE33-7337-4720-8C6F-DB26C8BA434E}" presName="connectorText" presStyleLbl="sibTrans1D1" presStyleIdx="1" presStyleCnt="4"/>
      <dgm:spPr/>
    </dgm:pt>
    <dgm:pt modelId="{025D4FD5-643E-4161-A1A9-23D0B0F66758}" type="pres">
      <dgm:prSet presAssocID="{F8FFA212-6074-4A37-9729-759610183CCB}" presName="node" presStyleLbl="node1" presStyleIdx="2" presStyleCnt="5" custLinFactNeighborY="-1434">
        <dgm:presLayoutVars>
          <dgm:bulletEnabled val="1"/>
        </dgm:presLayoutVars>
      </dgm:prSet>
      <dgm:spPr/>
    </dgm:pt>
    <dgm:pt modelId="{D2BC411D-0A25-4569-9503-233C27AA0A3D}" type="pres">
      <dgm:prSet presAssocID="{1808EC3F-3A3A-4D58-9644-A2706D98BA37}" presName="sibTrans" presStyleLbl="sibTrans1D1" presStyleIdx="2" presStyleCnt="4"/>
      <dgm:spPr/>
    </dgm:pt>
    <dgm:pt modelId="{5C4B0FBD-B1E9-44BA-BE4D-2CFE27EEBAEF}" type="pres">
      <dgm:prSet presAssocID="{1808EC3F-3A3A-4D58-9644-A2706D98BA37}" presName="connectorText" presStyleLbl="sibTrans1D1" presStyleIdx="2" presStyleCnt="4"/>
      <dgm:spPr/>
    </dgm:pt>
    <dgm:pt modelId="{C5F9E361-32AB-4900-85DB-1F9EEDC9ED7B}" type="pres">
      <dgm:prSet presAssocID="{B46EEAB0-6854-49C0-96F4-3F49B2AD5F3B}" presName="node" presStyleLbl="node1" presStyleIdx="3" presStyleCnt="5" custLinFactNeighborY="-1434">
        <dgm:presLayoutVars>
          <dgm:bulletEnabled val="1"/>
        </dgm:presLayoutVars>
      </dgm:prSet>
      <dgm:spPr/>
    </dgm:pt>
    <dgm:pt modelId="{80617892-30F6-4472-B227-553F89FE23B8}" type="pres">
      <dgm:prSet presAssocID="{6707EF25-CB61-4FA4-BCC9-2775B332F256}" presName="sibTrans" presStyleLbl="sibTrans1D1" presStyleIdx="3" presStyleCnt="4"/>
      <dgm:spPr/>
    </dgm:pt>
    <dgm:pt modelId="{CC267D37-054B-4AF2-85A6-2AD765AD4BA4}" type="pres">
      <dgm:prSet presAssocID="{6707EF25-CB61-4FA4-BCC9-2775B332F256}" presName="connectorText" presStyleLbl="sibTrans1D1" presStyleIdx="3" presStyleCnt="4"/>
      <dgm:spPr/>
    </dgm:pt>
    <dgm:pt modelId="{480DF8E5-B96B-4363-93E6-D95BB3C4CAB7}" type="pres">
      <dgm:prSet presAssocID="{D75E69CE-FFED-4911-8B92-9DADBABE43FD}" presName="node" presStyleLbl="node1" presStyleIdx="4" presStyleCnt="5">
        <dgm:presLayoutVars>
          <dgm:bulletEnabled val="1"/>
        </dgm:presLayoutVars>
      </dgm:prSet>
      <dgm:spPr/>
    </dgm:pt>
  </dgm:ptLst>
  <dgm:cxnLst>
    <dgm:cxn modelId="{3A91FE11-E647-4A96-B333-CCE01194A57A}" type="presOf" srcId="{1731D322-F6A0-43FF-A8B2-87D72B1B6945}" destId="{A24AA681-F723-47E8-BDE9-C0FD04DBCA13}" srcOrd="0" destOrd="0" presId="urn:microsoft.com/office/officeart/2016/7/layout/RepeatingBendingProcessNew"/>
    <dgm:cxn modelId="{20A12A15-6A74-435E-8517-45A93A200340}" srcId="{1731D322-F6A0-43FF-A8B2-87D72B1B6945}" destId="{6C78D7CE-650F-4278-9AD5-CDA0B6810DCA}" srcOrd="1" destOrd="0" parTransId="{2031F3E1-E329-4024-8674-09C49A7851E1}" sibTransId="{A312654D-6E2F-41EE-B87F-66367CD2D02A}"/>
    <dgm:cxn modelId="{C1247B16-914E-4115-A8DE-E62B7DD427BA}" type="presOf" srcId="{6707EF25-CB61-4FA4-BCC9-2775B332F256}" destId="{CC267D37-054B-4AF2-85A6-2AD765AD4BA4}" srcOrd="1" destOrd="0" presId="urn:microsoft.com/office/officeart/2016/7/layout/RepeatingBendingProcessNew"/>
    <dgm:cxn modelId="{A0DD9217-4DFD-4747-B0FC-71F0469E002F}" type="presOf" srcId="{1808EC3F-3A3A-4D58-9644-A2706D98BA37}" destId="{5C4B0FBD-B1E9-44BA-BE4D-2CFE27EEBAEF}" srcOrd="1" destOrd="0" presId="urn:microsoft.com/office/officeart/2016/7/layout/RepeatingBendingProcessNew"/>
    <dgm:cxn modelId="{EB04E517-B053-4FBF-B78B-CF651E443867}" type="presOf" srcId="{D47F233E-90FF-48F2-96BA-F7F452B63498}" destId="{C5F9E361-32AB-4900-85DB-1F9EEDC9ED7B}" srcOrd="0" destOrd="1" presId="urn:microsoft.com/office/officeart/2016/7/layout/RepeatingBendingProcessNew"/>
    <dgm:cxn modelId="{D37C8E1A-5137-451D-AAE0-3C7BC671A8EB}" type="presOf" srcId="{E941CE2F-421E-4D61-85B7-9D77FDEEE54A}" destId="{15371A69-4B55-42B2-BCA1-A0C2E06AD891}" srcOrd="0" destOrd="0" presId="urn:microsoft.com/office/officeart/2016/7/layout/RepeatingBendingProcessNew"/>
    <dgm:cxn modelId="{3E2DCA25-FB90-44C4-BE68-66E09605F3B8}" type="presOf" srcId="{A0B95FEA-37C4-46B4-B4BD-6F9D1E09A93C}" destId="{C5F9E361-32AB-4900-85DB-1F9EEDC9ED7B}" srcOrd="0" destOrd="3" presId="urn:microsoft.com/office/officeart/2016/7/layout/RepeatingBendingProcessNew"/>
    <dgm:cxn modelId="{71DF9126-7B51-4620-A208-2CC55F67BD80}" type="presOf" srcId="{1808EC3F-3A3A-4D58-9644-A2706D98BA37}" destId="{D2BC411D-0A25-4569-9503-233C27AA0A3D}" srcOrd="0" destOrd="0" presId="urn:microsoft.com/office/officeart/2016/7/layout/RepeatingBendingProcessNew"/>
    <dgm:cxn modelId="{5E887427-1A97-4B5B-8DD9-422430F914AC}" type="presOf" srcId="{D351A05A-A95B-47D8-91EC-76D63353E0C7}" destId="{A24AA681-F723-47E8-BDE9-C0FD04DBCA13}" srcOrd="0" destOrd="1" presId="urn:microsoft.com/office/officeart/2016/7/layout/RepeatingBendingProcessNew"/>
    <dgm:cxn modelId="{9E212428-1AE2-44DA-B777-93887DABAD94}" srcId="{D75E69CE-FFED-4911-8B92-9DADBABE43FD}" destId="{EF16FF66-5A29-4250-AB15-5379B9E96839}" srcOrd="1" destOrd="0" parTransId="{C4FCBCA2-12BF-4D81-8F81-683571145F1C}" sibTransId="{D83E1864-2C19-4853-A331-8B952540171A}"/>
    <dgm:cxn modelId="{1D0A302D-27BE-4B4F-BD80-7093ACA4AE1C}" type="presOf" srcId="{4F00683F-6D10-47DB-B2BD-AE796601BE06}" destId="{025D4FD5-643E-4161-A1A9-23D0B0F66758}" srcOrd="0" destOrd="1" presId="urn:microsoft.com/office/officeart/2016/7/layout/RepeatingBendingProcessNew"/>
    <dgm:cxn modelId="{CEB48133-45B3-4F0F-8E77-4400E4404BAB}" srcId="{B46EEAB0-6854-49C0-96F4-3F49B2AD5F3B}" destId="{675F21ED-1556-4E0D-BC28-6FF8A72DEA94}" srcOrd="3" destOrd="0" parTransId="{9C6F330D-F585-4110-8152-C5D16D5B7B35}" sibTransId="{F312C692-1695-4311-8415-3622C08A4AFD}"/>
    <dgm:cxn modelId="{4005AF37-79D5-40AD-80DC-C93027A712ED}" type="presOf" srcId="{2AE2DE33-7337-4720-8C6F-DB26C8BA434E}" destId="{DD201E9B-D091-4495-818C-F22D82D72EE6}" srcOrd="0" destOrd="0" presId="urn:microsoft.com/office/officeart/2016/7/layout/RepeatingBendingProcessNew"/>
    <dgm:cxn modelId="{3413343D-B79F-4B2A-8126-059BFC013033}" type="presOf" srcId="{6C78D7CE-650F-4278-9AD5-CDA0B6810DCA}" destId="{A24AA681-F723-47E8-BDE9-C0FD04DBCA13}" srcOrd="0" destOrd="2" presId="urn:microsoft.com/office/officeart/2016/7/layout/RepeatingBendingProcessNew"/>
    <dgm:cxn modelId="{72AD2940-D4ED-4C9A-9C4E-CE7C6D5A7CD0}" srcId="{B46EEAB0-6854-49C0-96F4-3F49B2AD5F3B}" destId="{A0B95FEA-37C4-46B4-B4BD-6F9D1E09A93C}" srcOrd="2" destOrd="0" parTransId="{402DE460-C1AF-492F-8003-1DDE2387EBFE}" sibTransId="{DBD84788-4190-4D5A-9EF0-BF1E0A97ABAC}"/>
    <dgm:cxn modelId="{A8021E44-FB87-4C7D-AABD-91FAAC98FFEC}" type="presOf" srcId="{EF16FF66-5A29-4250-AB15-5379B9E96839}" destId="{480DF8E5-B96B-4363-93E6-D95BB3C4CAB7}" srcOrd="0" destOrd="2" presId="urn:microsoft.com/office/officeart/2016/7/layout/RepeatingBendingProcessNew"/>
    <dgm:cxn modelId="{14636F64-776D-409C-8286-E1DD92FC83C8}" type="presOf" srcId="{E9527873-674F-447A-9021-9E1665A94954}" destId="{C5F9E361-32AB-4900-85DB-1F9EEDC9ED7B}" srcOrd="0" destOrd="2" presId="urn:microsoft.com/office/officeart/2016/7/layout/RepeatingBendingProcessNew"/>
    <dgm:cxn modelId="{85FF4548-E966-4335-B977-2E2FB4FEC463}" type="presOf" srcId="{4FF8E9AD-E73B-4ED2-B58F-5A0F2F0C63D3}" destId="{480DF8E5-B96B-4363-93E6-D95BB3C4CAB7}" srcOrd="0" destOrd="3" presId="urn:microsoft.com/office/officeart/2016/7/layout/RepeatingBendingProcessNew"/>
    <dgm:cxn modelId="{424F6848-EEA7-4A16-8320-265A4DA45213}" srcId="{B46EEAB0-6854-49C0-96F4-3F49B2AD5F3B}" destId="{E9527873-674F-447A-9021-9E1665A94954}" srcOrd="1" destOrd="0" parTransId="{AD1E1053-F7A6-441D-B1EC-3227174566C5}" sibTransId="{D38B364A-8F73-45D2-91B1-403A2DD82A22}"/>
    <dgm:cxn modelId="{C752DC6F-F643-440B-98C4-7D2A75B65471}" srcId="{2A2C1D56-08FD-4EBF-9FF2-2592B206C5FA}" destId="{F8FFA212-6074-4A37-9729-759610183CCB}" srcOrd="2" destOrd="0" parTransId="{7C4B6B1E-1F25-4B56-8189-DD2347D09ACA}" sibTransId="{1808EC3F-3A3A-4D58-9644-A2706D98BA37}"/>
    <dgm:cxn modelId="{07C27A51-AE95-451F-9973-398CA93CB00B}" type="presOf" srcId="{2A2C1D56-08FD-4EBF-9FF2-2592B206C5FA}" destId="{37DC3149-DF95-43D9-86E8-9ADCC2D200EB}" srcOrd="0" destOrd="0" presId="urn:microsoft.com/office/officeart/2016/7/layout/RepeatingBendingProcessNew"/>
    <dgm:cxn modelId="{76CD8A76-A034-40B1-8414-80B3CE6EFA2F}" srcId="{2A2C1D56-08FD-4EBF-9FF2-2592B206C5FA}" destId="{D75E69CE-FFED-4911-8B92-9DADBABE43FD}" srcOrd="4" destOrd="0" parTransId="{4968A723-BB3D-4271-9357-77F10AA649C1}" sibTransId="{EF9B92C7-E607-48B0-94D8-A4B499557311}"/>
    <dgm:cxn modelId="{A2688658-7B17-44A6-BA99-D6EB49D0B0E2}" type="presOf" srcId="{F8FFA212-6074-4A37-9729-759610183CCB}" destId="{025D4FD5-643E-4161-A1A9-23D0B0F66758}" srcOrd="0" destOrd="0" presId="urn:microsoft.com/office/officeart/2016/7/layout/RepeatingBendingProcessNew"/>
    <dgm:cxn modelId="{D79D1379-595A-411B-AD0A-A3A2A1F04A51}" srcId="{2A2C1D56-08FD-4EBF-9FF2-2592B206C5FA}" destId="{E941CE2F-421E-4D61-85B7-9D77FDEEE54A}" srcOrd="0" destOrd="0" parTransId="{2343BB81-1A98-4AE0-B502-C86A196C5DE6}" sibTransId="{2C63A967-E572-4F20-97F6-EDB1BF9EC39B}"/>
    <dgm:cxn modelId="{3B89D793-FC91-44E2-B851-F6A3AE9E65CA}" srcId="{F8FFA212-6074-4A37-9729-759610183CCB}" destId="{4F00683F-6D10-47DB-B2BD-AE796601BE06}" srcOrd="0" destOrd="0" parTransId="{CFE27A71-C7D3-4387-BC8D-CF050D38C796}" sibTransId="{3967239D-0B97-47C7-A29E-188EAFF76388}"/>
    <dgm:cxn modelId="{27BA0FA4-7501-42CE-8A2F-B8DF648198FB}" type="presOf" srcId="{2AE2DE33-7337-4720-8C6F-DB26C8BA434E}" destId="{06BA379A-A7B9-425B-8186-B23870171574}" srcOrd="1" destOrd="0" presId="urn:microsoft.com/office/officeart/2016/7/layout/RepeatingBendingProcessNew"/>
    <dgm:cxn modelId="{E559CFAA-5A64-4CBD-ADD4-65B6620854DF}" type="presOf" srcId="{B5412DDE-3CD4-4A25-AF48-60F8C9C4F499}" destId="{480DF8E5-B96B-4363-93E6-D95BB3C4CAB7}" srcOrd="0" destOrd="1" presId="urn:microsoft.com/office/officeart/2016/7/layout/RepeatingBendingProcessNew"/>
    <dgm:cxn modelId="{3C7FD0AD-8C74-42AD-AB8E-6E675925DE7B}" type="presOf" srcId="{D75E69CE-FFED-4911-8B92-9DADBABE43FD}" destId="{480DF8E5-B96B-4363-93E6-D95BB3C4CAB7}" srcOrd="0" destOrd="0" presId="urn:microsoft.com/office/officeart/2016/7/layout/RepeatingBendingProcessNew"/>
    <dgm:cxn modelId="{BD3939B3-9073-4F36-BABB-62642FE6FFE8}" srcId="{F8FFA212-6074-4A37-9729-759610183CCB}" destId="{7371CAEF-968D-4CB1-9D38-D745BF4237D7}" srcOrd="1" destOrd="0" parTransId="{DE0C6FDC-0465-44DD-BA7D-71B09959788E}" sibTransId="{A49DE632-B229-457B-90B9-2F21A0B72E03}"/>
    <dgm:cxn modelId="{7CD4CEB8-F915-4CED-A374-7657505D1893}" srcId="{D75E69CE-FFED-4911-8B92-9DADBABE43FD}" destId="{B5412DDE-3CD4-4A25-AF48-60F8C9C4F499}" srcOrd="0" destOrd="0" parTransId="{E8C83D47-701C-4874-A522-54B2243A5791}" sibTransId="{8EAA3FEF-690F-465B-B8BC-C9A39B390643}"/>
    <dgm:cxn modelId="{D7A1E3C2-9922-42F5-BD32-23686851E9CC}" srcId="{1731D322-F6A0-43FF-A8B2-87D72B1B6945}" destId="{D351A05A-A95B-47D8-91EC-76D63353E0C7}" srcOrd="0" destOrd="0" parTransId="{447A5460-1363-454D-8C3B-CBCD45F7EFF1}" sibTransId="{B32F8414-18F4-496B-859E-4A2A5F55A315}"/>
    <dgm:cxn modelId="{5AE316C8-CBA0-4B7A-B746-D4A3DBD1BC03}" type="presOf" srcId="{675F21ED-1556-4E0D-BC28-6FF8A72DEA94}" destId="{C5F9E361-32AB-4900-85DB-1F9EEDC9ED7B}" srcOrd="0" destOrd="4" presId="urn:microsoft.com/office/officeart/2016/7/layout/RepeatingBendingProcessNew"/>
    <dgm:cxn modelId="{280E88D0-DE08-4D51-A7C5-F7186B7AC50F}" type="presOf" srcId="{B46EEAB0-6854-49C0-96F4-3F49B2AD5F3B}" destId="{C5F9E361-32AB-4900-85DB-1F9EEDC9ED7B}" srcOrd="0" destOrd="0" presId="urn:microsoft.com/office/officeart/2016/7/layout/RepeatingBendingProcessNew"/>
    <dgm:cxn modelId="{C5C8D5D0-92BB-4919-8DEE-8FE6249A3D03}" type="presOf" srcId="{6707EF25-CB61-4FA4-BCC9-2775B332F256}" destId="{80617892-30F6-4472-B227-553F89FE23B8}" srcOrd="0" destOrd="0" presId="urn:microsoft.com/office/officeart/2016/7/layout/RepeatingBendingProcessNew"/>
    <dgm:cxn modelId="{5A6D98D7-A20F-40D5-AFC8-B699189061B8}" srcId="{D75E69CE-FFED-4911-8B92-9DADBABE43FD}" destId="{4FF8E9AD-E73B-4ED2-B58F-5A0F2F0C63D3}" srcOrd="2" destOrd="0" parTransId="{5C48E1BC-1913-4982-9682-F08F9D95092A}" sibTransId="{9B824EEA-1AFF-44FC-9141-B8970045E928}"/>
    <dgm:cxn modelId="{77533DD9-1566-4D5B-908F-A3867E5989E0}" srcId="{2A2C1D56-08FD-4EBF-9FF2-2592B206C5FA}" destId="{B46EEAB0-6854-49C0-96F4-3F49B2AD5F3B}" srcOrd="3" destOrd="0" parTransId="{C7431EA5-68C3-418C-8CEA-F1E3515D3502}" sibTransId="{6707EF25-CB61-4FA4-BCC9-2775B332F256}"/>
    <dgm:cxn modelId="{7D555CDC-7661-412B-94AA-1A8C5CE7926C}" type="presOf" srcId="{7371CAEF-968D-4CB1-9D38-D745BF4237D7}" destId="{025D4FD5-643E-4161-A1A9-23D0B0F66758}" srcOrd="0" destOrd="2" presId="urn:microsoft.com/office/officeart/2016/7/layout/RepeatingBendingProcessNew"/>
    <dgm:cxn modelId="{295717DD-CCA1-464E-8C87-C1733675A1FF}" srcId="{B46EEAB0-6854-49C0-96F4-3F49B2AD5F3B}" destId="{D47F233E-90FF-48F2-96BA-F7F452B63498}" srcOrd="0" destOrd="0" parTransId="{51022360-6858-4584-98AC-5455EE6692D8}" sibTransId="{ACD20EB5-F6B6-4184-A12B-AED78174793C}"/>
    <dgm:cxn modelId="{06D8C4E3-BD9A-4F36-9934-DC9736161BBD}" srcId="{2A2C1D56-08FD-4EBF-9FF2-2592B206C5FA}" destId="{1731D322-F6A0-43FF-A8B2-87D72B1B6945}" srcOrd="1" destOrd="0" parTransId="{01E13636-6EEB-4A80-B78F-AF27592E0C78}" sibTransId="{2AE2DE33-7337-4720-8C6F-DB26C8BA434E}"/>
    <dgm:cxn modelId="{62ACE1EC-07FA-4BCF-AAF4-CDE0BD8159BA}" type="presOf" srcId="{2C63A967-E572-4F20-97F6-EDB1BF9EC39B}" destId="{0627232C-42D7-4E54-82A2-6D36F176F7F6}" srcOrd="1" destOrd="0" presId="urn:microsoft.com/office/officeart/2016/7/layout/RepeatingBendingProcessNew"/>
    <dgm:cxn modelId="{C4EC33F9-61C1-4880-AC8D-6F69D4AFB92A}" type="presOf" srcId="{2C63A967-E572-4F20-97F6-EDB1BF9EC39B}" destId="{56942437-DA0E-4C4E-B34F-DB7F9B2567BD}" srcOrd="0" destOrd="0" presId="urn:microsoft.com/office/officeart/2016/7/layout/RepeatingBendingProcessNew"/>
    <dgm:cxn modelId="{5F00C1DD-1B55-4EB4-980A-1DF7A01ED727}" type="presParOf" srcId="{37DC3149-DF95-43D9-86E8-9ADCC2D200EB}" destId="{15371A69-4B55-42B2-BCA1-A0C2E06AD891}" srcOrd="0" destOrd="0" presId="urn:microsoft.com/office/officeart/2016/7/layout/RepeatingBendingProcessNew"/>
    <dgm:cxn modelId="{F5EAF209-BAB1-488E-B8D6-77B4E0EB1DA7}" type="presParOf" srcId="{37DC3149-DF95-43D9-86E8-9ADCC2D200EB}" destId="{56942437-DA0E-4C4E-B34F-DB7F9B2567BD}" srcOrd="1" destOrd="0" presId="urn:microsoft.com/office/officeart/2016/7/layout/RepeatingBendingProcessNew"/>
    <dgm:cxn modelId="{C246382E-642C-41D2-8193-1A6B7C089D99}" type="presParOf" srcId="{56942437-DA0E-4C4E-B34F-DB7F9B2567BD}" destId="{0627232C-42D7-4E54-82A2-6D36F176F7F6}" srcOrd="0" destOrd="0" presId="urn:microsoft.com/office/officeart/2016/7/layout/RepeatingBendingProcessNew"/>
    <dgm:cxn modelId="{4BA07FCA-99D0-40C5-9C54-C9BA4D0A99EF}" type="presParOf" srcId="{37DC3149-DF95-43D9-86E8-9ADCC2D200EB}" destId="{A24AA681-F723-47E8-BDE9-C0FD04DBCA13}" srcOrd="2" destOrd="0" presId="urn:microsoft.com/office/officeart/2016/7/layout/RepeatingBendingProcessNew"/>
    <dgm:cxn modelId="{3C6EE79B-3878-4B7B-9195-AB21E4484C5B}" type="presParOf" srcId="{37DC3149-DF95-43D9-86E8-9ADCC2D200EB}" destId="{DD201E9B-D091-4495-818C-F22D82D72EE6}" srcOrd="3" destOrd="0" presId="urn:microsoft.com/office/officeart/2016/7/layout/RepeatingBendingProcessNew"/>
    <dgm:cxn modelId="{B39C3664-9AB7-447A-AC2C-F761164C9CE3}" type="presParOf" srcId="{DD201E9B-D091-4495-818C-F22D82D72EE6}" destId="{06BA379A-A7B9-425B-8186-B23870171574}" srcOrd="0" destOrd="0" presId="urn:microsoft.com/office/officeart/2016/7/layout/RepeatingBendingProcessNew"/>
    <dgm:cxn modelId="{C68E79DD-B3DE-4ED0-8C3C-F50411D25346}" type="presParOf" srcId="{37DC3149-DF95-43D9-86E8-9ADCC2D200EB}" destId="{025D4FD5-643E-4161-A1A9-23D0B0F66758}" srcOrd="4" destOrd="0" presId="urn:microsoft.com/office/officeart/2016/7/layout/RepeatingBendingProcessNew"/>
    <dgm:cxn modelId="{D527FC80-049E-4327-9CF9-977821FEB2EF}" type="presParOf" srcId="{37DC3149-DF95-43D9-86E8-9ADCC2D200EB}" destId="{D2BC411D-0A25-4569-9503-233C27AA0A3D}" srcOrd="5" destOrd="0" presId="urn:microsoft.com/office/officeart/2016/7/layout/RepeatingBendingProcessNew"/>
    <dgm:cxn modelId="{36AF1AF6-A0DB-4E07-B802-6F9AD158D6AB}" type="presParOf" srcId="{D2BC411D-0A25-4569-9503-233C27AA0A3D}" destId="{5C4B0FBD-B1E9-44BA-BE4D-2CFE27EEBAEF}" srcOrd="0" destOrd="0" presId="urn:microsoft.com/office/officeart/2016/7/layout/RepeatingBendingProcessNew"/>
    <dgm:cxn modelId="{DA60B039-5A3F-4DAA-A2CA-BD24C8827941}" type="presParOf" srcId="{37DC3149-DF95-43D9-86E8-9ADCC2D200EB}" destId="{C5F9E361-32AB-4900-85DB-1F9EEDC9ED7B}" srcOrd="6" destOrd="0" presId="urn:microsoft.com/office/officeart/2016/7/layout/RepeatingBendingProcessNew"/>
    <dgm:cxn modelId="{7378BE74-A42B-415A-97D8-1000D46B5FB1}" type="presParOf" srcId="{37DC3149-DF95-43D9-86E8-9ADCC2D200EB}" destId="{80617892-30F6-4472-B227-553F89FE23B8}" srcOrd="7" destOrd="0" presId="urn:microsoft.com/office/officeart/2016/7/layout/RepeatingBendingProcessNew"/>
    <dgm:cxn modelId="{5109425A-CB21-4F10-9FB0-6B164B0EC83B}" type="presParOf" srcId="{80617892-30F6-4472-B227-553F89FE23B8}" destId="{CC267D37-054B-4AF2-85A6-2AD765AD4BA4}" srcOrd="0" destOrd="0" presId="urn:microsoft.com/office/officeart/2016/7/layout/RepeatingBendingProcessNew"/>
    <dgm:cxn modelId="{BA9CD701-7050-4ED4-B7A3-11F9A3F23A2B}" type="presParOf" srcId="{37DC3149-DF95-43D9-86E8-9ADCC2D200EB}" destId="{480DF8E5-B96B-4363-93E6-D95BB3C4CAB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F25BA-BB8B-477B-9649-C67FCBED6F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2272B-7E35-41BD-BE3B-BD3F76C2954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</dgm:t>
    </dgm:pt>
    <dgm:pt modelId="{797CD031-9CC0-4C69-A47C-343E5540DEEB}" type="parTrans" cxnId="{FEA49DF7-4606-4DA3-BB8C-22871F0E3BBC}">
      <dgm:prSet/>
      <dgm:spPr/>
      <dgm:t>
        <a:bodyPr/>
        <a:lstStyle/>
        <a:p>
          <a:endParaRPr lang="en-US" sz="1000"/>
        </a:p>
      </dgm:t>
    </dgm:pt>
    <dgm:pt modelId="{71AE2A7D-137A-4072-AE39-F3FC043DD057}" type="sibTrans" cxnId="{FEA49DF7-4606-4DA3-BB8C-22871F0E3BBC}">
      <dgm:prSet/>
      <dgm:spPr/>
      <dgm:t>
        <a:bodyPr/>
        <a:lstStyle/>
        <a:p>
          <a:endParaRPr lang="en-US"/>
        </a:p>
      </dgm:t>
    </dgm:pt>
    <dgm:pt modelId="{4DAFC1C1-7922-40CD-A3E7-654CCDEA654E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Univariate Analysis</a:t>
          </a:r>
        </a:p>
      </dgm:t>
    </dgm:pt>
    <dgm:pt modelId="{49C76787-2F49-48DF-92E4-54C10BC158B0}" type="parTrans" cxnId="{872EED51-EFC0-4E65-B461-0B6FC9B74F07}">
      <dgm:prSet/>
      <dgm:spPr/>
      <dgm:t>
        <a:bodyPr/>
        <a:lstStyle/>
        <a:p>
          <a:endParaRPr lang="en-US" sz="1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6FD613-7D75-42C2-8022-74CF3D538067}" type="sibTrans" cxnId="{872EED51-EFC0-4E65-B461-0B6FC9B74F07}">
      <dgm:prSet/>
      <dgm:spPr/>
      <dgm:t>
        <a:bodyPr/>
        <a:lstStyle/>
        <a:p>
          <a:endParaRPr lang="en-US"/>
        </a:p>
      </dgm:t>
    </dgm:pt>
    <dgm:pt modelId="{781C9056-D80D-4B6A-903F-EFD86BB57DC0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Bivariate Analysis</a:t>
          </a:r>
        </a:p>
      </dgm:t>
    </dgm:pt>
    <dgm:pt modelId="{1F4E7B8A-A82A-4F54-9B44-65C79FED7755}" type="parTrans" cxnId="{36F30711-F86D-4A55-ADB7-2CE9EA7AA848}">
      <dgm:prSet/>
      <dgm:spPr/>
      <dgm:t>
        <a:bodyPr/>
        <a:lstStyle/>
        <a:p>
          <a:endParaRPr lang="en-US" sz="1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F03A09-09EE-428D-9EF7-58C8C097ECC0}" type="sibTrans" cxnId="{36F30711-F86D-4A55-ADB7-2CE9EA7AA848}">
      <dgm:prSet/>
      <dgm:spPr/>
      <dgm:t>
        <a:bodyPr/>
        <a:lstStyle/>
        <a:p>
          <a:endParaRPr lang="en-US"/>
        </a:p>
      </dgm:t>
    </dgm:pt>
    <dgm:pt modelId="{830F5B37-39A1-47C9-9866-8CABCCF0906A}" type="pres">
      <dgm:prSet presAssocID="{97CF25BA-BB8B-477B-9649-C67FCBED6F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DA6CEF-36B0-4A4C-B2E2-7BC56B1199E0}" type="pres">
      <dgm:prSet presAssocID="{35C2272B-7E35-41BD-BE3B-BD3F76C2954E}" presName="hierRoot1" presStyleCnt="0">
        <dgm:presLayoutVars>
          <dgm:hierBranch val="init"/>
        </dgm:presLayoutVars>
      </dgm:prSet>
      <dgm:spPr/>
    </dgm:pt>
    <dgm:pt modelId="{04216AD2-1BD6-430D-9943-DFBF39B524E2}" type="pres">
      <dgm:prSet presAssocID="{35C2272B-7E35-41BD-BE3B-BD3F76C2954E}" presName="rootComposite1" presStyleCnt="0"/>
      <dgm:spPr/>
    </dgm:pt>
    <dgm:pt modelId="{A7E7ADD7-E57B-4CD3-B3B2-FE7820DE5012}" type="pres">
      <dgm:prSet presAssocID="{35C2272B-7E35-41BD-BE3B-BD3F76C2954E}" presName="rootText1" presStyleLbl="node0" presStyleIdx="0" presStyleCnt="1" custScaleY="81575">
        <dgm:presLayoutVars>
          <dgm:chPref val="3"/>
        </dgm:presLayoutVars>
      </dgm:prSet>
      <dgm:spPr/>
    </dgm:pt>
    <dgm:pt modelId="{D135E9BC-B7AE-4FCB-8749-893B9FA3E05D}" type="pres">
      <dgm:prSet presAssocID="{35C2272B-7E35-41BD-BE3B-BD3F76C2954E}" presName="rootConnector1" presStyleLbl="node1" presStyleIdx="0" presStyleCnt="0"/>
      <dgm:spPr/>
    </dgm:pt>
    <dgm:pt modelId="{418EF0AE-DD95-4FB8-AA57-B5895E8ADF90}" type="pres">
      <dgm:prSet presAssocID="{35C2272B-7E35-41BD-BE3B-BD3F76C2954E}" presName="hierChild2" presStyleCnt="0"/>
      <dgm:spPr/>
    </dgm:pt>
    <dgm:pt modelId="{3DDDC6AC-3984-4336-B64B-19AF56D785C9}" type="pres">
      <dgm:prSet presAssocID="{49C76787-2F49-48DF-92E4-54C10BC158B0}" presName="Name37" presStyleLbl="parChTrans1D2" presStyleIdx="0" presStyleCnt="2"/>
      <dgm:spPr/>
    </dgm:pt>
    <dgm:pt modelId="{65046DD9-B04A-495A-9B90-00C260960047}" type="pres">
      <dgm:prSet presAssocID="{4DAFC1C1-7922-40CD-A3E7-654CCDEA654E}" presName="hierRoot2" presStyleCnt="0">
        <dgm:presLayoutVars>
          <dgm:hierBranch val="init"/>
        </dgm:presLayoutVars>
      </dgm:prSet>
      <dgm:spPr/>
    </dgm:pt>
    <dgm:pt modelId="{C0FD1D31-5D6C-4C4F-94B7-E4A0A7387670}" type="pres">
      <dgm:prSet presAssocID="{4DAFC1C1-7922-40CD-A3E7-654CCDEA654E}" presName="rootComposite" presStyleCnt="0"/>
      <dgm:spPr/>
    </dgm:pt>
    <dgm:pt modelId="{F4B6129F-D983-4B96-8C51-A8A1852C6EA8}" type="pres">
      <dgm:prSet presAssocID="{4DAFC1C1-7922-40CD-A3E7-654CCDEA654E}" presName="rootText" presStyleLbl="node2" presStyleIdx="0" presStyleCnt="2">
        <dgm:presLayoutVars>
          <dgm:chPref val="3"/>
        </dgm:presLayoutVars>
      </dgm:prSet>
      <dgm:spPr/>
    </dgm:pt>
    <dgm:pt modelId="{3B2368A4-F55B-4473-BDCE-59CE7ED92801}" type="pres">
      <dgm:prSet presAssocID="{4DAFC1C1-7922-40CD-A3E7-654CCDEA654E}" presName="rootConnector" presStyleLbl="node2" presStyleIdx="0" presStyleCnt="2"/>
      <dgm:spPr/>
    </dgm:pt>
    <dgm:pt modelId="{36B5CB72-200A-4D0F-963E-662E1C803679}" type="pres">
      <dgm:prSet presAssocID="{4DAFC1C1-7922-40CD-A3E7-654CCDEA654E}" presName="hierChild4" presStyleCnt="0"/>
      <dgm:spPr/>
    </dgm:pt>
    <dgm:pt modelId="{58C99B5B-4CD0-4FED-B129-1DA3DD43F35E}" type="pres">
      <dgm:prSet presAssocID="{4DAFC1C1-7922-40CD-A3E7-654CCDEA654E}" presName="hierChild5" presStyleCnt="0"/>
      <dgm:spPr/>
    </dgm:pt>
    <dgm:pt modelId="{E5B6E530-5963-4495-A903-BBF655857E30}" type="pres">
      <dgm:prSet presAssocID="{1F4E7B8A-A82A-4F54-9B44-65C79FED7755}" presName="Name37" presStyleLbl="parChTrans1D2" presStyleIdx="1" presStyleCnt="2"/>
      <dgm:spPr/>
    </dgm:pt>
    <dgm:pt modelId="{50F440F4-152A-412F-8FE0-2DB9E554E3A3}" type="pres">
      <dgm:prSet presAssocID="{781C9056-D80D-4B6A-903F-EFD86BB57DC0}" presName="hierRoot2" presStyleCnt="0">
        <dgm:presLayoutVars>
          <dgm:hierBranch val="init"/>
        </dgm:presLayoutVars>
      </dgm:prSet>
      <dgm:spPr/>
    </dgm:pt>
    <dgm:pt modelId="{5DA53F65-1096-4B2A-B6D7-DA75635CBD37}" type="pres">
      <dgm:prSet presAssocID="{781C9056-D80D-4B6A-903F-EFD86BB57DC0}" presName="rootComposite" presStyleCnt="0"/>
      <dgm:spPr/>
    </dgm:pt>
    <dgm:pt modelId="{FFBCCEEA-965C-40B6-813A-D607758DA57F}" type="pres">
      <dgm:prSet presAssocID="{781C9056-D80D-4B6A-903F-EFD86BB57DC0}" presName="rootText" presStyleLbl="node2" presStyleIdx="1" presStyleCnt="2" custLinFactNeighborY="737">
        <dgm:presLayoutVars>
          <dgm:chPref val="3"/>
        </dgm:presLayoutVars>
      </dgm:prSet>
      <dgm:spPr/>
    </dgm:pt>
    <dgm:pt modelId="{29C8E784-ECD7-4512-92EC-2270CE218724}" type="pres">
      <dgm:prSet presAssocID="{781C9056-D80D-4B6A-903F-EFD86BB57DC0}" presName="rootConnector" presStyleLbl="node2" presStyleIdx="1" presStyleCnt="2"/>
      <dgm:spPr/>
    </dgm:pt>
    <dgm:pt modelId="{32993249-93C1-4360-ABC2-0528CF4F7B75}" type="pres">
      <dgm:prSet presAssocID="{781C9056-D80D-4B6A-903F-EFD86BB57DC0}" presName="hierChild4" presStyleCnt="0"/>
      <dgm:spPr/>
    </dgm:pt>
    <dgm:pt modelId="{B3CEDE05-7081-441B-B731-792A7F6D0475}" type="pres">
      <dgm:prSet presAssocID="{781C9056-D80D-4B6A-903F-EFD86BB57DC0}" presName="hierChild5" presStyleCnt="0"/>
      <dgm:spPr/>
    </dgm:pt>
    <dgm:pt modelId="{76C12402-6B25-4458-AFBF-36892A09B1A0}" type="pres">
      <dgm:prSet presAssocID="{35C2272B-7E35-41BD-BE3B-BD3F76C2954E}" presName="hierChild3" presStyleCnt="0"/>
      <dgm:spPr/>
    </dgm:pt>
  </dgm:ptLst>
  <dgm:cxnLst>
    <dgm:cxn modelId="{36F30711-F86D-4A55-ADB7-2CE9EA7AA848}" srcId="{35C2272B-7E35-41BD-BE3B-BD3F76C2954E}" destId="{781C9056-D80D-4B6A-903F-EFD86BB57DC0}" srcOrd="1" destOrd="0" parTransId="{1F4E7B8A-A82A-4F54-9B44-65C79FED7755}" sibTransId="{56F03A09-09EE-428D-9EF7-58C8C097ECC0}"/>
    <dgm:cxn modelId="{EF8A3D1B-221A-4E8D-8448-64C11EB1256F}" type="presOf" srcId="{4DAFC1C1-7922-40CD-A3E7-654CCDEA654E}" destId="{3B2368A4-F55B-4473-BDCE-59CE7ED92801}" srcOrd="1" destOrd="0" presId="urn:microsoft.com/office/officeart/2005/8/layout/orgChart1"/>
    <dgm:cxn modelId="{569EDD22-769A-4B3E-9A9D-F8C5DD8483A5}" type="presOf" srcId="{49C76787-2F49-48DF-92E4-54C10BC158B0}" destId="{3DDDC6AC-3984-4336-B64B-19AF56D785C9}" srcOrd="0" destOrd="0" presId="urn:microsoft.com/office/officeart/2005/8/layout/orgChart1"/>
    <dgm:cxn modelId="{50BC7E39-32BB-456E-986C-7770759BFF3E}" type="presOf" srcId="{1F4E7B8A-A82A-4F54-9B44-65C79FED7755}" destId="{E5B6E530-5963-4495-A903-BBF655857E30}" srcOrd="0" destOrd="0" presId="urn:microsoft.com/office/officeart/2005/8/layout/orgChart1"/>
    <dgm:cxn modelId="{60325F60-0FA7-4377-B498-84DED7A371E7}" type="presOf" srcId="{97CF25BA-BB8B-477B-9649-C67FCBED6FE8}" destId="{830F5B37-39A1-47C9-9866-8CABCCF0906A}" srcOrd="0" destOrd="0" presId="urn:microsoft.com/office/officeart/2005/8/layout/orgChart1"/>
    <dgm:cxn modelId="{31DBAF4F-CE61-4CB6-AB52-CB40E8BE060B}" type="presOf" srcId="{4DAFC1C1-7922-40CD-A3E7-654CCDEA654E}" destId="{F4B6129F-D983-4B96-8C51-A8A1852C6EA8}" srcOrd="0" destOrd="0" presId="urn:microsoft.com/office/officeart/2005/8/layout/orgChart1"/>
    <dgm:cxn modelId="{872EED51-EFC0-4E65-B461-0B6FC9B74F07}" srcId="{35C2272B-7E35-41BD-BE3B-BD3F76C2954E}" destId="{4DAFC1C1-7922-40CD-A3E7-654CCDEA654E}" srcOrd="0" destOrd="0" parTransId="{49C76787-2F49-48DF-92E4-54C10BC158B0}" sibTransId="{E56FD613-7D75-42C2-8022-74CF3D538067}"/>
    <dgm:cxn modelId="{2C097A58-6936-435A-929B-42E3E9EA2D78}" type="presOf" srcId="{781C9056-D80D-4B6A-903F-EFD86BB57DC0}" destId="{FFBCCEEA-965C-40B6-813A-D607758DA57F}" srcOrd="0" destOrd="0" presId="urn:microsoft.com/office/officeart/2005/8/layout/orgChart1"/>
    <dgm:cxn modelId="{BF0A9684-BF79-4A89-B45E-B08130974845}" type="presOf" srcId="{35C2272B-7E35-41BD-BE3B-BD3F76C2954E}" destId="{A7E7ADD7-E57B-4CD3-B3B2-FE7820DE5012}" srcOrd="0" destOrd="0" presId="urn:microsoft.com/office/officeart/2005/8/layout/orgChart1"/>
    <dgm:cxn modelId="{47F4FAA6-9E29-4D6C-880F-341C5EEE6E1B}" type="presOf" srcId="{35C2272B-7E35-41BD-BE3B-BD3F76C2954E}" destId="{D135E9BC-B7AE-4FCB-8749-893B9FA3E05D}" srcOrd="1" destOrd="0" presId="urn:microsoft.com/office/officeart/2005/8/layout/orgChart1"/>
    <dgm:cxn modelId="{68E2B7ED-CC70-45AD-9891-5FE77F9BD9D1}" type="presOf" srcId="{781C9056-D80D-4B6A-903F-EFD86BB57DC0}" destId="{29C8E784-ECD7-4512-92EC-2270CE218724}" srcOrd="1" destOrd="0" presId="urn:microsoft.com/office/officeart/2005/8/layout/orgChart1"/>
    <dgm:cxn modelId="{FEA49DF7-4606-4DA3-BB8C-22871F0E3BBC}" srcId="{97CF25BA-BB8B-477B-9649-C67FCBED6FE8}" destId="{35C2272B-7E35-41BD-BE3B-BD3F76C2954E}" srcOrd="0" destOrd="0" parTransId="{797CD031-9CC0-4C69-A47C-343E5540DEEB}" sibTransId="{71AE2A7D-137A-4072-AE39-F3FC043DD057}"/>
    <dgm:cxn modelId="{4652222A-F1EE-4CB2-BB82-DBEC9C13930B}" type="presParOf" srcId="{830F5B37-39A1-47C9-9866-8CABCCF0906A}" destId="{EADA6CEF-36B0-4A4C-B2E2-7BC56B1199E0}" srcOrd="0" destOrd="0" presId="urn:microsoft.com/office/officeart/2005/8/layout/orgChart1"/>
    <dgm:cxn modelId="{7077CA88-EDF1-4084-AA8D-080AA48FAD4C}" type="presParOf" srcId="{EADA6CEF-36B0-4A4C-B2E2-7BC56B1199E0}" destId="{04216AD2-1BD6-430D-9943-DFBF39B524E2}" srcOrd="0" destOrd="0" presId="urn:microsoft.com/office/officeart/2005/8/layout/orgChart1"/>
    <dgm:cxn modelId="{1D49CC56-6441-4862-8DDD-2020AA1A0DD3}" type="presParOf" srcId="{04216AD2-1BD6-430D-9943-DFBF39B524E2}" destId="{A7E7ADD7-E57B-4CD3-B3B2-FE7820DE5012}" srcOrd="0" destOrd="0" presId="urn:microsoft.com/office/officeart/2005/8/layout/orgChart1"/>
    <dgm:cxn modelId="{5A1C3E2D-95EF-43AC-9208-EF09E89E13BB}" type="presParOf" srcId="{04216AD2-1BD6-430D-9943-DFBF39B524E2}" destId="{D135E9BC-B7AE-4FCB-8749-893B9FA3E05D}" srcOrd="1" destOrd="0" presId="urn:microsoft.com/office/officeart/2005/8/layout/orgChart1"/>
    <dgm:cxn modelId="{960D3CE1-1C46-4566-B7D6-DF3B1C662AAC}" type="presParOf" srcId="{EADA6CEF-36B0-4A4C-B2E2-7BC56B1199E0}" destId="{418EF0AE-DD95-4FB8-AA57-B5895E8ADF90}" srcOrd="1" destOrd="0" presId="urn:microsoft.com/office/officeart/2005/8/layout/orgChart1"/>
    <dgm:cxn modelId="{975A0864-0D97-440F-BB7B-FEFECB4BF942}" type="presParOf" srcId="{418EF0AE-DD95-4FB8-AA57-B5895E8ADF90}" destId="{3DDDC6AC-3984-4336-B64B-19AF56D785C9}" srcOrd="0" destOrd="0" presId="urn:microsoft.com/office/officeart/2005/8/layout/orgChart1"/>
    <dgm:cxn modelId="{230890F6-7712-4D7B-8709-FB4F24446911}" type="presParOf" srcId="{418EF0AE-DD95-4FB8-AA57-B5895E8ADF90}" destId="{65046DD9-B04A-495A-9B90-00C260960047}" srcOrd="1" destOrd="0" presId="urn:microsoft.com/office/officeart/2005/8/layout/orgChart1"/>
    <dgm:cxn modelId="{F5FD3E28-C93D-47E5-8578-8A13E50AB941}" type="presParOf" srcId="{65046DD9-B04A-495A-9B90-00C260960047}" destId="{C0FD1D31-5D6C-4C4F-94B7-E4A0A7387670}" srcOrd="0" destOrd="0" presId="urn:microsoft.com/office/officeart/2005/8/layout/orgChart1"/>
    <dgm:cxn modelId="{9B3090E2-8BA8-4AF6-A87D-A609B4CA3D76}" type="presParOf" srcId="{C0FD1D31-5D6C-4C4F-94B7-E4A0A7387670}" destId="{F4B6129F-D983-4B96-8C51-A8A1852C6EA8}" srcOrd="0" destOrd="0" presId="urn:microsoft.com/office/officeart/2005/8/layout/orgChart1"/>
    <dgm:cxn modelId="{F00317B0-FD3C-44F1-A040-FEDC16AC9BDB}" type="presParOf" srcId="{C0FD1D31-5D6C-4C4F-94B7-E4A0A7387670}" destId="{3B2368A4-F55B-4473-BDCE-59CE7ED92801}" srcOrd="1" destOrd="0" presId="urn:microsoft.com/office/officeart/2005/8/layout/orgChart1"/>
    <dgm:cxn modelId="{FA25380B-0766-4161-9CED-DB4556CF15E0}" type="presParOf" srcId="{65046DD9-B04A-495A-9B90-00C260960047}" destId="{36B5CB72-200A-4D0F-963E-662E1C803679}" srcOrd="1" destOrd="0" presId="urn:microsoft.com/office/officeart/2005/8/layout/orgChart1"/>
    <dgm:cxn modelId="{03E02EED-7D95-40BF-B42B-32825E15CE7A}" type="presParOf" srcId="{65046DD9-B04A-495A-9B90-00C260960047}" destId="{58C99B5B-4CD0-4FED-B129-1DA3DD43F35E}" srcOrd="2" destOrd="0" presId="urn:microsoft.com/office/officeart/2005/8/layout/orgChart1"/>
    <dgm:cxn modelId="{E8CA5AEB-79B5-462B-98E4-A042344DA234}" type="presParOf" srcId="{418EF0AE-DD95-4FB8-AA57-B5895E8ADF90}" destId="{E5B6E530-5963-4495-A903-BBF655857E30}" srcOrd="2" destOrd="0" presId="urn:microsoft.com/office/officeart/2005/8/layout/orgChart1"/>
    <dgm:cxn modelId="{175E7226-5B54-4BA4-9E87-F9780991CF13}" type="presParOf" srcId="{418EF0AE-DD95-4FB8-AA57-B5895E8ADF90}" destId="{50F440F4-152A-412F-8FE0-2DB9E554E3A3}" srcOrd="3" destOrd="0" presId="urn:microsoft.com/office/officeart/2005/8/layout/orgChart1"/>
    <dgm:cxn modelId="{88A6F66D-FC27-47D8-A053-1F54BE64617E}" type="presParOf" srcId="{50F440F4-152A-412F-8FE0-2DB9E554E3A3}" destId="{5DA53F65-1096-4B2A-B6D7-DA75635CBD37}" srcOrd="0" destOrd="0" presId="urn:microsoft.com/office/officeart/2005/8/layout/orgChart1"/>
    <dgm:cxn modelId="{65830C9D-66D3-4B6E-8260-B063217A97E6}" type="presParOf" srcId="{5DA53F65-1096-4B2A-B6D7-DA75635CBD37}" destId="{FFBCCEEA-965C-40B6-813A-D607758DA57F}" srcOrd="0" destOrd="0" presId="urn:microsoft.com/office/officeart/2005/8/layout/orgChart1"/>
    <dgm:cxn modelId="{210AC651-4E1E-406F-8226-4FC599E17357}" type="presParOf" srcId="{5DA53F65-1096-4B2A-B6D7-DA75635CBD37}" destId="{29C8E784-ECD7-4512-92EC-2270CE218724}" srcOrd="1" destOrd="0" presId="urn:microsoft.com/office/officeart/2005/8/layout/orgChart1"/>
    <dgm:cxn modelId="{02C8466D-213C-4BB2-824C-63E977EE699F}" type="presParOf" srcId="{50F440F4-152A-412F-8FE0-2DB9E554E3A3}" destId="{32993249-93C1-4360-ABC2-0528CF4F7B75}" srcOrd="1" destOrd="0" presId="urn:microsoft.com/office/officeart/2005/8/layout/orgChart1"/>
    <dgm:cxn modelId="{F4357FBB-BD3C-48E6-A2E7-575B8DD0EE59}" type="presParOf" srcId="{50F440F4-152A-412F-8FE0-2DB9E554E3A3}" destId="{B3CEDE05-7081-441B-B731-792A7F6D0475}" srcOrd="2" destOrd="0" presId="urn:microsoft.com/office/officeart/2005/8/layout/orgChart1"/>
    <dgm:cxn modelId="{233B29CB-E8D7-49B2-94AD-830C9F0A5CDD}" type="presParOf" srcId="{EADA6CEF-36B0-4A4C-B2E2-7BC56B1199E0}" destId="{76C12402-6B25-4458-AFBF-36892A09B1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2AC8D-9D0D-40D9-876F-6CC52935B3F0}">
      <dsp:nvSpPr>
        <dsp:cNvPr id="0" name=""/>
        <dsp:cNvSpPr/>
      </dsp:nvSpPr>
      <dsp:spPr>
        <a:xfrm>
          <a:off x="0" y="381391"/>
          <a:ext cx="6666833" cy="111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</a:t>
          </a:r>
          <a:r>
            <a:rPr lang="en-US" sz="2800" b="0" i="0" kern="1200"/>
            <a:t>ank loans to fulfill their needs.</a:t>
          </a:r>
          <a:endParaRPr lang="en-US" sz="2800" kern="1200"/>
        </a:p>
      </dsp:txBody>
      <dsp:txXfrm>
        <a:off x="54298" y="435689"/>
        <a:ext cx="6558237" cy="1003708"/>
      </dsp:txXfrm>
    </dsp:sp>
    <dsp:sp modelId="{2AFD1E0D-9865-4AD3-9520-A4759E88D373}">
      <dsp:nvSpPr>
        <dsp:cNvPr id="0" name=""/>
        <dsp:cNvSpPr/>
      </dsp:nvSpPr>
      <dsp:spPr>
        <a:xfrm>
          <a:off x="0" y="1574335"/>
          <a:ext cx="6666833" cy="111230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</a:t>
          </a:r>
          <a:r>
            <a:rPr lang="en-US" sz="2800" b="0" i="0" kern="1200"/>
            <a:t>oan applications increase at a very fast speed</a:t>
          </a:r>
          <a:endParaRPr lang="en-US" sz="2800" kern="1200"/>
        </a:p>
      </dsp:txBody>
      <dsp:txXfrm>
        <a:off x="54298" y="1628633"/>
        <a:ext cx="6558237" cy="1003708"/>
      </dsp:txXfrm>
    </dsp:sp>
    <dsp:sp modelId="{A996ECA6-9441-467D-9603-8D0C0524E94B}">
      <dsp:nvSpPr>
        <dsp:cNvPr id="0" name=""/>
        <dsp:cNvSpPr/>
      </dsp:nvSpPr>
      <dsp:spPr>
        <a:xfrm>
          <a:off x="0" y="2767280"/>
          <a:ext cx="6666833" cy="111230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Risk is always involved in the approval of loans</a:t>
          </a:r>
          <a:endParaRPr lang="en-US" sz="2800" kern="1200"/>
        </a:p>
      </dsp:txBody>
      <dsp:txXfrm>
        <a:off x="54298" y="2821578"/>
        <a:ext cx="6558237" cy="1003708"/>
      </dsp:txXfrm>
    </dsp:sp>
    <dsp:sp modelId="{7CEF45D4-0DCC-49EA-A0EA-255D73EA4E86}">
      <dsp:nvSpPr>
        <dsp:cNvPr id="0" name=""/>
        <dsp:cNvSpPr/>
      </dsp:nvSpPr>
      <dsp:spPr>
        <a:xfrm>
          <a:off x="0" y="3960224"/>
          <a:ext cx="6666833" cy="111230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</a:t>
          </a:r>
          <a:r>
            <a:rPr lang="en-US" sz="2800" b="0" i="0" kern="1200"/>
            <a:t>utomation of this process so that loan approval is less risky and  less loss for banks</a:t>
          </a:r>
          <a:endParaRPr lang="en-US" sz="2800" kern="1200"/>
        </a:p>
      </dsp:txBody>
      <dsp:txXfrm>
        <a:off x="54298" y="4014522"/>
        <a:ext cx="6558237" cy="1003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2437-DA0E-4C4E-B34F-DB7F9B2567BD}">
      <dsp:nvSpPr>
        <dsp:cNvPr id="0" name=""/>
        <dsp:cNvSpPr/>
      </dsp:nvSpPr>
      <dsp:spPr>
        <a:xfrm>
          <a:off x="3040792" y="86463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699"/>
              </a:moveTo>
              <a:lnTo>
                <a:pt x="350771" y="51699"/>
              </a:lnTo>
              <a:lnTo>
                <a:pt x="350771" y="45720"/>
              </a:ln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06869"/>
        <a:ext cx="34898" cy="6979"/>
      </dsp:txXfrm>
    </dsp:sp>
    <dsp:sp modelId="{15371A69-4B55-42B2-BCA1-A0C2E06AD891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body"/>
              <a:cs typeface="Times New Roman" panose="02020603050405020304" pitchFamily="18" charset="0"/>
            </a:rPr>
            <a:t>Data Collection</a:t>
          </a:r>
        </a:p>
      </dsp:txBody>
      <dsp:txXfrm>
        <a:off x="8061" y="5979"/>
        <a:ext cx="3034531" cy="1820718"/>
      </dsp:txXfrm>
    </dsp:sp>
    <dsp:sp modelId="{DD201E9B-D091-4495-818C-F22D82D72EE6}">
      <dsp:nvSpPr>
        <dsp:cNvPr id="0" name=""/>
        <dsp:cNvSpPr/>
      </dsp:nvSpPr>
      <dsp:spPr>
        <a:xfrm>
          <a:off x="6773265" y="86463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06869"/>
        <a:ext cx="34897" cy="6979"/>
      </dsp:txXfrm>
    </dsp:sp>
    <dsp:sp modelId="{A24AA681-F723-47E8-BDE9-C0FD04DBCA13}">
      <dsp:nvSpPr>
        <dsp:cNvPr id="0" name=""/>
        <dsp:cNvSpPr/>
      </dsp:nvSpPr>
      <dsp:spPr>
        <a:xfrm>
          <a:off x="3740534" y="0"/>
          <a:ext cx="3034531" cy="1820718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body"/>
              <a:cs typeface="Times New Roman" panose="02020603050405020304" pitchFamily="18" charset="0"/>
            </a:rPr>
            <a:t>Analyzing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>
              <a:latin typeface="Calibri body"/>
              <a:cs typeface="Times New Roman" panose="02020603050405020304" pitchFamily="18" charset="0"/>
            </a:rPr>
            <a:t>Univariate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Bivariate Analysis</a:t>
          </a:r>
        </a:p>
      </dsp:txBody>
      <dsp:txXfrm>
        <a:off x="3740534" y="0"/>
        <a:ext cx="3034531" cy="1820718"/>
      </dsp:txXfrm>
    </dsp:sp>
    <dsp:sp modelId="{D2BC411D-0A25-4569-9503-233C27AA0A3D}">
      <dsp:nvSpPr>
        <dsp:cNvPr id="0" name=""/>
        <dsp:cNvSpPr/>
      </dsp:nvSpPr>
      <dsp:spPr>
        <a:xfrm>
          <a:off x="1525326" y="1818918"/>
          <a:ext cx="7464946" cy="64721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40706"/>
              </a:lnTo>
              <a:lnTo>
                <a:pt x="0" y="340706"/>
              </a:lnTo>
              <a:lnTo>
                <a:pt x="0" y="647212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408" y="2139035"/>
        <a:ext cx="374782" cy="6979"/>
      </dsp:txXfrm>
    </dsp:sp>
    <dsp:sp modelId="{025D4FD5-643E-4161-A1A9-23D0B0F66758}">
      <dsp:nvSpPr>
        <dsp:cNvPr id="0" name=""/>
        <dsp:cNvSpPr/>
      </dsp:nvSpPr>
      <dsp:spPr>
        <a:xfrm>
          <a:off x="7473007" y="0"/>
          <a:ext cx="3034531" cy="182071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body"/>
              <a:cs typeface="Times New Roman" panose="02020603050405020304" pitchFamily="18" charset="0"/>
            </a:rPr>
            <a:t>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Removing Missing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Outlier Treatment</a:t>
          </a:r>
        </a:p>
      </dsp:txBody>
      <dsp:txXfrm>
        <a:off x="7473007" y="0"/>
        <a:ext cx="3034531" cy="1820718"/>
      </dsp:txXfrm>
    </dsp:sp>
    <dsp:sp modelId="{80617892-30F6-4472-B227-553F89FE23B8}">
      <dsp:nvSpPr>
        <dsp:cNvPr id="0" name=""/>
        <dsp:cNvSpPr/>
      </dsp:nvSpPr>
      <dsp:spPr>
        <a:xfrm>
          <a:off x="3040792" y="336317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771" y="45720"/>
              </a:lnTo>
              <a:lnTo>
                <a:pt x="350771" y="71829"/>
              </a:lnTo>
              <a:lnTo>
                <a:pt x="667342" y="71829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02" y="3405400"/>
        <a:ext cx="34921" cy="6979"/>
      </dsp:txXfrm>
    </dsp:sp>
    <dsp:sp modelId="{C5F9E361-32AB-4900-85DB-1F9EEDC9ED7B}">
      <dsp:nvSpPr>
        <dsp:cNvPr id="0" name=""/>
        <dsp:cNvSpPr/>
      </dsp:nvSpPr>
      <dsp:spPr>
        <a:xfrm>
          <a:off x="8061" y="2498530"/>
          <a:ext cx="3034531" cy="1820718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body"/>
              <a:cs typeface="Times New Roman" panose="02020603050405020304" pitchFamily="18" charset="0"/>
            </a:rPr>
            <a:t>Model Building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Logistic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Decision Tree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Random Forest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XGBoost</a:t>
          </a:r>
        </a:p>
      </dsp:txBody>
      <dsp:txXfrm>
        <a:off x="8061" y="2498530"/>
        <a:ext cx="3034531" cy="1820718"/>
      </dsp:txXfrm>
    </dsp:sp>
    <dsp:sp modelId="{480DF8E5-B96B-4363-93E6-D95BB3C4CAB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body"/>
              <a:cs typeface="Times New Roman" panose="02020603050405020304" pitchFamily="18" charset="0"/>
            </a:rPr>
            <a:t>Evaluating Performance Metrics of Models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Accuracy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Precision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Calibri body"/>
              <a:cs typeface="Times New Roman" panose="02020603050405020304" pitchFamily="18" charset="0"/>
            </a:rPr>
            <a:t>Recall</a:t>
          </a:r>
        </a:p>
      </dsp:txBody>
      <dsp:txXfrm>
        <a:off x="3740534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6E530-5963-4495-A903-BBF655857E30}">
      <dsp:nvSpPr>
        <dsp:cNvPr id="0" name=""/>
        <dsp:cNvSpPr/>
      </dsp:nvSpPr>
      <dsp:spPr>
        <a:xfrm>
          <a:off x="3048000" y="1787197"/>
          <a:ext cx="1668009" cy="589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49"/>
              </a:lnTo>
              <a:lnTo>
                <a:pt x="1668009" y="299649"/>
              </a:lnTo>
              <a:lnTo>
                <a:pt x="1668009" y="589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DC6AC-3984-4336-B64B-19AF56D785C9}">
      <dsp:nvSpPr>
        <dsp:cNvPr id="0" name=""/>
        <dsp:cNvSpPr/>
      </dsp:nvSpPr>
      <dsp:spPr>
        <a:xfrm>
          <a:off x="1379990" y="1787197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ADD7-E57B-4CD3-B3B2-FE7820DE5012}">
      <dsp:nvSpPr>
        <dsp:cNvPr id="0" name=""/>
        <dsp:cNvSpPr/>
      </dsp:nvSpPr>
      <dsp:spPr>
        <a:xfrm>
          <a:off x="1669479" y="662669"/>
          <a:ext cx="2757041" cy="11245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</dsp:txBody>
      <dsp:txXfrm>
        <a:off x="1669479" y="662669"/>
        <a:ext cx="2757041" cy="1124528"/>
      </dsp:txXfrm>
    </dsp:sp>
    <dsp:sp modelId="{F4B6129F-D983-4B96-8C51-A8A1852C6EA8}">
      <dsp:nvSpPr>
        <dsp:cNvPr id="0" name=""/>
        <dsp:cNvSpPr/>
      </dsp:nvSpPr>
      <dsp:spPr>
        <a:xfrm>
          <a:off x="1469" y="2366176"/>
          <a:ext cx="2757041" cy="1378520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Univariate Analysis</a:t>
          </a:r>
        </a:p>
      </dsp:txBody>
      <dsp:txXfrm>
        <a:off x="1469" y="2366176"/>
        <a:ext cx="2757041" cy="1378520"/>
      </dsp:txXfrm>
    </dsp:sp>
    <dsp:sp modelId="{FFBCCEEA-965C-40B6-813A-D607758DA57F}">
      <dsp:nvSpPr>
        <dsp:cNvPr id="0" name=""/>
        <dsp:cNvSpPr/>
      </dsp:nvSpPr>
      <dsp:spPr>
        <a:xfrm>
          <a:off x="3337489" y="2376336"/>
          <a:ext cx="2757041" cy="1378520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Bivariate Analysis</a:t>
          </a:r>
        </a:p>
      </dsp:txBody>
      <dsp:txXfrm>
        <a:off x="3337489" y="2376336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16 24575,'0'-4'0,"0"-8"0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82 24575,'0'-5'0,"0"-6"0,0-7 0,0-4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24575,'0'4'0,"0"8"0,0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24575,'5'0'0,"6"0"0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0 24575,'-5'0'0,"-11"0"0,-12 0 0,-7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227 0 24575,'-5'0'0,"-11"0"0,-8 0 0,-4 0 0,-3 0 0,0 0 0,0 0 0,1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39 0 24575,'-5'0'0,"-6"0"0,-12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 24575,'0'-5'0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6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57 24575,'5'0'0,"2"-5"0,4-6 0,0-7 0,-1-4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 24575,'4'-5'0,"8"-2"0,0-4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16 24575,'0'-4'0,"0"-8"0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17 24575,'0'-5'0,"0"-6"0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24575,'4'0'0,"3"-4"0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6 24575,'-4'-5'0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16 24575,'0'-4'0,"0"-8"0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16 24575,'0'-4'0,"0"-8"0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24575,'0'4'0,"0"8"0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18 24575,'0'-5'0,"5"-2"0,6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57 24575,'5'0'0,"2"-5"0,4-6 0,0-7 0,-1-4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5 24575,'-4'-4'0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24575,'5'0'0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74 24575,'0'-5'0,"0"-11"0,0-8 0,0-4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83 82 24575,'-5'0'0,"-7"-5"0,0-6 0,-4-7 0,-4-4 0,2-3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 24575,'4'-5'0,"8"-2"0,0-4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24575,'0'-5'0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24575,'5'0'0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33 0 24575,'-4'0'0,"-8"0"0,-5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6 24575,'5'0'0,"6"0"0,6-5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6 24575,'5'-5'0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24575,'5'0'0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24575,'5'0'0,"6"0"0,7 0 0,4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6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99 24575,'0'-4'0,"4"-3"0,8-4 0,5-5 0,0-5 0,2 2 0,-2-2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 0 24575,'-5'0'0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101 118 24575,'0'0'-8191</inkml:trace>
  <inkml:trace contextRef="#ctx0" brushRef="#br0" timeOffset="1">17 33 24575,'0'-5'0,"-5"-6"0,-7-6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17 24575,'0'-5'0,"0"-7"0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 81 24575,'0'-5'0,"-5"-6"0,-1-6 0,-5-5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17:27:56.7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BAC39-8B75-4EC0-B4B9-C66D5FE978D5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950A-27A6-49D2-9DFC-EFB695B3A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BCF0-A1A6-420D-A535-9EB20E98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894B7-44A8-4B5B-BFC6-DAF24D62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DBA0-C346-4134-9D45-71AA04F0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7AF4-B700-42E6-B5BB-5F48FC49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79C5-53D4-4DCE-9182-C96D5514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A89E-0B93-4CD9-B826-1453A17A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9C1-88CA-415B-84F2-018DF08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F99E2-FBF2-4359-8F89-07230B04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AB3A-3A32-4EF0-9D1A-2AF81E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CB20-B63D-47EF-996B-E82FDEC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732A-4B33-4050-94E3-10CB8D5B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71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BEF2B-780C-43C0-BFAF-E3B17E7EA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2DE1-9482-49D0-AD56-2684C43F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C5B0-F7B1-4B67-8325-D4733FD6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8C57-2AF1-4D48-ADAF-8ADD0FA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9CAF-6845-48D5-977B-333EED66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8817-A526-4A1D-91AA-56E6EDF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538B-22C0-463E-9CEE-7093C3714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435B-359C-4C97-A275-CD39F948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48E-BDFB-4EAA-B8D1-2FBEDFCF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B7AB-1470-45FB-8356-7B0472CA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292E-E81E-4E7E-AEA3-D436FD5F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65AD-A50C-4479-A43D-F6CA096A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C11F-201E-4622-BDB0-66B414CD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415B-0A5D-4062-913F-E18FC33F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678A-722C-4DDA-AE6A-E14C6C38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619C-BED4-471D-AD41-89ADA965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4A465-950F-407F-897B-CF0FA18B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B985-672C-4C71-A8FF-FD16CD27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782E-06BB-463C-A3AC-F11FBAE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7564-5FD4-40EC-8337-EE1FD94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6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AF40-BBBD-4223-B112-8E55F18A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963D-73C8-446F-BADA-0CDDE9E0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6C78-FAED-42D5-80F8-C67D81BE3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8D59-7C5B-4D7E-B7B8-FE49E8A3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6ED5-8695-4A8A-B84A-0C32ABB5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F2760-CC47-4303-B815-24D7C06F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817-729C-4AA7-B6EA-7E2563D4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0F2C-4996-41DC-BF39-9AA623CD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67E9-4E3C-450C-A4FF-C0F040B5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876C2-DB7A-47B4-BC60-DC07A77E6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75B3B-5CF4-4362-89F8-97604FBE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42DE3-7171-4FC7-A3B3-E52CC053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4271A-8DF8-4DA9-BC5A-C088D8B7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B5122-0A08-4C73-AAF3-D3E5CB8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7833-4E00-4EF8-9F05-8DE386DE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5B8CD-7BDE-418B-9C20-5E991038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6DFF08F-DC6B-4601-B491-B0F83F6DD2DA}" type="datetimeFigureOut">
              <a:rPr lang="en-US" smtClean="0"/>
              <a:pPr defTabSz="45720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D6811-1313-4FD3-9FD2-0B6C47C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8FEFB-8F5C-446C-97B2-D4AC7510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452D5-8B1D-40F6-8EB4-31244DC7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C95FC-1358-4FCC-968E-B36FFFD2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B2BF3-9AB2-4055-9A5B-5BDC0648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B8ED-C960-47C4-A3A1-1FCC982F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9F87-BEEA-4C1C-B3CE-5425A8F3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C31A-8FF3-4B28-8492-830C36A75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21DB-7A10-4B5E-884F-C2DFDEE6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74601-CBC6-4B43-B0A1-F7221346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4406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3E78-EDA5-4F44-B66F-6DE4CF3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 dirty="0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9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7E33-03BA-41B2-A6E1-FC9A9EA5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2CB7-4C21-4033-9550-06789872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91BA-B70D-4636-A19C-1F530E872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7BA5-DCE5-4967-B2F8-ADE4582C0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2C5D-8D9F-4BAF-A697-D0890636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21" Type="http://schemas.openxmlformats.org/officeDocument/2006/relationships/customXml" Target="../ink/ink13.xml"/><Relationship Id="rId42" Type="http://schemas.openxmlformats.org/officeDocument/2006/relationships/customXml" Target="../ink/ink27.xml"/><Relationship Id="rId47" Type="http://schemas.openxmlformats.org/officeDocument/2006/relationships/customXml" Target="../ink/ink31.xml"/><Relationship Id="rId63" Type="http://schemas.openxmlformats.org/officeDocument/2006/relationships/customXml" Target="../ink/ink45.xml"/><Relationship Id="rId68" Type="http://schemas.openxmlformats.org/officeDocument/2006/relationships/image" Target="../media/image26.png"/><Relationship Id="rId84" Type="http://schemas.openxmlformats.org/officeDocument/2006/relationships/customXml" Target="../ink/ink62.xml"/><Relationship Id="rId89" Type="http://schemas.openxmlformats.org/officeDocument/2006/relationships/customXml" Target="../ink/ink65.xml"/><Relationship Id="rId16" Type="http://schemas.openxmlformats.org/officeDocument/2006/relationships/image" Target="../media/image130.png"/><Relationship Id="rId107" Type="http://schemas.openxmlformats.org/officeDocument/2006/relationships/customXml" Target="../ink/ink77.xml"/><Relationship Id="rId11" Type="http://schemas.openxmlformats.org/officeDocument/2006/relationships/customXml" Target="../ink/ink7.xml"/><Relationship Id="rId32" Type="http://schemas.openxmlformats.org/officeDocument/2006/relationships/customXml" Target="../ink/ink20.xml"/><Relationship Id="rId37" Type="http://schemas.openxmlformats.org/officeDocument/2006/relationships/customXml" Target="../ink/ink23.xml"/><Relationship Id="rId53" Type="http://schemas.openxmlformats.org/officeDocument/2006/relationships/customXml" Target="../ink/ink37.xml"/><Relationship Id="rId58" Type="http://schemas.openxmlformats.org/officeDocument/2006/relationships/customXml" Target="../ink/ink42.xml"/><Relationship Id="rId74" Type="http://schemas.openxmlformats.org/officeDocument/2006/relationships/image" Target="../media/image27.png"/><Relationship Id="rId79" Type="http://schemas.openxmlformats.org/officeDocument/2006/relationships/image" Target="../media/image28.png"/><Relationship Id="rId102" Type="http://schemas.openxmlformats.org/officeDocument/2006/relationships/customXml" Target="../ink/ink73.xml"/><Relationship Id="rId5" Type="http://schemas.openxmlformats.org/officeDocument/2006/relationships/customXml" Target="../ink/ink3.xml"/><Relationship Id="rId90" Type="http://schemas.openxmlformats.org/officeDocument/2006/relationships/image" Target="../media/image32.png"/><Relationship Id="rId95" Type="http://schemas.openxmlformats.org/officeDocument/2006/relationships/customXml" Target="../ink/ink69.xml"/><Relationship Id="rId22" Type="http://schemas.openxmlformats.org/officeDocument/2006/relationships/customXml" Target="../ink/ink14.xml"/><Relationship Id="rId27" Type="http://schemas.openxmlformats.org/officeDocument/2006/relationships/customXml" Target="../ink/ink17.xml"/><Relationship Id="rId43" Type="http://schemas.openxmlformats.org/officeDocument/2006/relationships/image" Target="../media/image230.png"/><Relationship Id="rId48" Type="http://schemas.openxmlformats.org/officeDocument/2006/relationships/customXml" Target="../ink/ink32.xml"/><Relationship Id="rId64" Type="http://schemas.openxmlformats.org/officeDocument/2006/relationships/customXml" Target="../ink/ink46.xml"/><Relationship Id="rId69" Type="http://schemas.openxmlformats.org/officeDocument/2006/relationships/customXml" Target="../ink/ink50.xml"/><Relationship Id="rId80" Type="http://schemas.openxmlformats.org/officeDocument/2006/relationships/customXml" Target="../ink/ink59.xml"/><Relationship Id="rId85" Type="http://schemas.openxmlformats.org/officeDocument/2006/relationships/image" Target="../media/image30.png"/><Relationship Id="rId12" Type="http://schemas.openxmlformats.org/officeDocument/2006/relationships/image" Target="../media/image120.png"/><Relationship Id="rId17" Type="http://schemas.openxmlformats.org/officeDocument/2006/relationships/customXml" Target="../ink/ink11.xml"/><Relationship Id="rId33" Type="http://schemas.openxmlformats.org/officeDocument/2006/relationships/image" Target="../media/image200.png"/><Relationship Id="rId38" Type="http://schemas.openxmlformats.org/officeDocument/2006/relationships/customXml" Target="../ink/ink24.xml"/><Relationship Id="rId59" Type="http://schemas.openxmlformats.org/officeDocument/2006/relationships/image" Target="../media/image24.png"/><Relationship Id="rId103" Type="http://schemas.openxmlformats.org/officeDocument/2006/relationships/customXml" Target="../ink/ink74.xml"/><Relationship Id="rId108" Type="http://schemas.openxmlformats.org/officeDocument/2006/relationships/customXml" Target="../ink/ink78.xml"/><Relationship Id="rId54" Type="http://schemas.openxmlformats.org/officeDocument/2006/relationships/customXml" Target="../ink/ink38.xml"/><Relationship Id="rId70" Type="http://schemas.openxmlformats.org/officeDocument/2006/relationships/customXml" Target="../ink/ink51.xml"/><Relationship Id="rId75" Type="http://schemas.openxmlformats.org/officeDocument/2006/relationships/customXml" Target="../ink/ink55.xml"/><Relationship Id="rId91" Type="http://schemas.openxmlformats.org/officeDocument/2006/relationships/customXml" Target="../ink/ink66.xml"/><Relationship Id="rId96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5" Type="http://schemas.openxmlformats.org/officeDocument/2006/relationships/customXml" Target="../ink/ink10.xml"/><Relationship Id="rId23" Type="http://schemas.openxmlformats.org/officeDocument/2006/relationships/image" Target="../media/image160.png"/><Relationship Id="rId28" Type="http://schemas.openxmlformats.org/officeDocument/2006/relationships/image" Target="../media/image180.png"/><Relationship Id="rId36" Type="http://schemas.openxmlformats.org/officeDocument/2006/relationships/image" Target="../media/image210.png"/><Relationship Id="rId49" Type="http://schemas.openxmlformats.org/officeDocument/2006/relationships/customXml" Target="../ink/ink33.xml"/><Relationship Id="rId57" Type="http://schemas.openxmlformats.org/officeDocument/2006/relationships/customXml" Target="../ink/ink41.xml"/><Relationship Id="rId106" Type="http://schemas.openxmlformats.org/officeDocument/2006/relationships/customXml" Target="../ink/ink76.xml"/><Relationship Id="rId10" Type="http://schemas.openxmlformats.org/officeDocument/2006/relationships/image" Target="../media/image110.png"/><Relationship Id="rId31" Type="http://schemas.openxmlformats.org/officeDocument/2006/relationships/image" Target="../media/image190.png"/><Relationship Id="rId44" Type="http://schemas.openxmlformats.org/officeDocument/2006/relationships/customXml" Target="../ink/ink28.xml"/><Relationship Id="rId52" Type="http://schemas.openxmlformats.org/officeDocument/2006/relationships/customXml" Target="../ink/ink36.xml"/><Relationship Id="rId60" Type="http://schemas.openxmlformats.org/officeDocument/2006/relationships/customXml" Target="../ink/ink43.xml"/><Relationship Id="rId65" Type="http://schemas.openxmlformats.org/officeDocument/2006/relationships/customXml" Target="../ink/ink47.xml"/><Relationship Id="rId73" Type="http://schemas.openxmlformats.org/officeDocument/2006/relationships/customXml" Target="../ink/ink54.xml"/><Relationship Id="rId78" Type="http://schemas.openxmlformats.org/officeDocument/2006/relationships/customXml" Target="../ink/ink58.xml"/><Relationship Id="rId81" Type="http://schemas.openxmlformats.org/officeDocument/2006/relationships/image" Target="../media/image29.png"/><Relationship Id="rId86" Type="http://schemas.openxmlformats.org/officeDocument/2006/relationships/customXml" Target="../ink/ink63.xml"/><Relationship Id="rId94" Type="http://schemas.openxmlformats.org/officeDocument/2006/relationships/customXml" Target="../ink/ink68.xml"/><Relationship Id="rId99" Type="http://schemas.openxmlformats.org/officeDocument/2006/relationships/customXml" Target="../ink/ink71.xml"/><Relationship Id="rId101" Type="http://schemas.openxmlformats.org/officeDocument/2006/relationships/customXml" Target="../ink/ink72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3" Type="http://schemas.openxmlformats.org/officeDocument/2006/relationships/customXml" Target="../ink/ink8.xml"/><Relationship Id="rId18" Type="http://schemas.openxmlformats.org/officeDocument/2006/relationships/image" Target="../media/image140.png"/><Relationship Id="rId39" Type="http://schemas.openxmlformats.org/officeDocument/2006/relationships/customXml" Target="../ink/ink25.xml"/><Relationship Id="rId109" Type="http://schemas.openxmlformats.org/officeDocument/2006/relationships/image" Target="../media/image38.png"/><Relationship Id="rId34" Type="http://schemas.openxmlformats.org/officeDocument/2006/relationships/customXml" Target="../ink/ink21.xml"/><Relationship Id="rId50" Type="http://schemas.openxmlformats.org/officeDocument/2006/relationships/customXml" Target="../ink/ink34.xml"/><Relationship Id="rId55" Type="http://schemas.openxmlformats.org/officeDocument/2006/relationships/customXml" Target="../ink/ink39.xml"/><Relationship Id="rId76" Type="http://schemas.openxmlformats.org/officeDocument/2006/relationships/customXml" Target="../ink/ink56.xml"/><Relationship Id="rId97" Type="http://schemas.openxmlformats.org/officeDocument/2006/relationships/customXml" Target="../ink/ink70.xml"/><Relationship Id="rId104" Type="http://schemas.openxmlformats.org/officeDocument/2006/relationships/customXml" Target="../ink/ink75.xml"/><Relationship Id="rId7" Type="http://schemas.openxmlformats.org/officeDocument/2006/relationships/customXml" Target="../ink/ink5.xml"/><Relationship Id="rId71" Type="http://schemas.openxmlformats.org/officeDocument/2006/relationships/customXml" Target="../ink/ink52.xml"/><Relationship Id="rId92" Type="http://schemas.openxmlformats.org/officeDocument/2006/relationships/customXml" Target="../ink/ink67.xml"/><Relationship Id="rId2" Type="http://schemas.openxmlformats.org/officeDocument/2006/relationships/customXml" Target="../ink/ink1.xml"/><Relationship Id="rId29" Type="http://schemas.openxmlformats.org/officeDocument/2006/relationships/customXml" Target="../ink/ink18.xml"/><Relationship Id="rId24" Type="http://schemas.openxmlformats.org/officeDocument/2006/relationships/customXml" Target="../ink/ink15.xml"/><Relationship Id="rId40" Type="http://schemas.openxmlformats.org/officeDocument/2006/relationships/customXml" Target="../ink/ink26.xml"/><Relationship Id="rId45" Type="http://schemas.openxmlformats.org/officeDocument/2006/relationships/customXml" Target="../ink/ink29.xml"/><Relationship Id="rId66" Type="http://schemas.openxmlformats.org/officeDocument/2006/relationships/customXml" Target="../ink/ink48.xml"/><Relationship Id="rId87" Type="http://schemas.openxmlformats.org/officeDocument/2006/relationships/customXml" Target="../ink/ink64.xml"/><Relationship Id="rId61" Type="http://schemas.openxmlformats.org/officeDocument/2006/relationships/customXml" Target="../ink/ink44.xml"/><Relationship Id="rId82" Type="http://schemas.openxmlformats.org/officeDocument/2006/relationships/customXml" Target="../ink/ink60.xml"/><Relationship Id="rId19" Type="http://schemas.openxmlformats.org/officeDocument/2006/relationships/customXml" Target="../ink/ink12.xml"/><Relationship Id="rId14" Type="http://schemas.openxmlformats.org/officeDocument/2006/relationships/customXml" Target="../ink/ink9.xml"/><Relationship Id="rId30" Type="http://schemas.openxmlformats.org/officeDocument/2006/relationships/customXml" Target="../ink/ink19.xml"/><Relationship Id="rId35" Type="http://schemas.openxmlformats.org/officeDocument/2006/relationships/customXml" Target="../ink/ink22.xml"/><Relationship Id="rId56" Type="http://schemas.openxmlformats.org/officeDocument/2006/relationships/customXml" Target="../ink/ink40.xml"/><Relationship Id="rId77" Type="http://schemas.openxmlformats.org/officeDocument/2006/relationships/customXml" Target="../ink/ink57.xml"/><Relationship Id="rId100" Type="http://schemas.openxmlformats.org/officeDocument/2006/relationships/image" Target="../media/image36.png"/><Relationship Id="rId105" Type="http://schemas.openxmlformats.org/officeDocument/2006/relationships/image" Target="../media/image37.png"/><Relationship Id="rId8" Type="http://schemas.openxmlformats.org/officeDocument/2006/relationships/image" Target="../media/image100.png"/><Relationship Id="rId51" Type="http://schemas.openxmlformats.org/officeDocument/2006/relationships/customXml" Target="../ink/ink35.xml"/><Relationship Id="rId72" Type="http://schemas.openxmlformats.org/officeDocument/2006/relationships/customXml" Target="../ink/ink53.xml"/><Relationship Id="rId93" Type="http://schemas.openxmlformats.org/officeDocument/2006/relationships/image" Target="../media/image33.png"/><Relationship Id="rId98" Type="http://schemas.openxmlformats.org/officeDocument/2006/relationships/image" Target="../media/image35.png"/><Relationship Id="rId3" Type="http://schemas.openxmlformats.org/officeDocument/2006/relationships/image" Target="../media/image90.png"/><Relationship Id="rId25" Type="http://schemas.openxmlformats.org/officeDocument/2006/relationships/customXml" Target="../ink/ink16.xml"/><Relationship Id="rId46" Type="http://schemas.openxmlformats.org/officeDocument/2006/relationships/customXml" Target="../ink/ink30.xml"/><Relationship Id="rId67" Type="http://schemas.openxmlformats.org/officeDocument/2006/relationships/customXml" Target="../ink/ink49.xml"/><Relationship Id="rId20" Type="http://schemas.openxmlformats.org/officeDocument/2006/relationships/image" Target="../media/image150.png"/><Relationship Id="rId41" Type="http://schemas.openxmlformats.org/officeDocument/2006/relationships/image" Target="../media/image220.png"/><Relationship Id="rId62" Type="http://schemas.openxmlformats.org/officeDocument/2006/relationships/image" Target="../media/image25.png"/><Relationship Id="rId83" Type="http://schemas.openxmlformats.org/officeDocument/2006/relationships/customXml" Target="../ink/ink61.xml"/><Relationship Id="rId88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529" y="4376985"/>
            <a:ext cx="7741328" cy="914158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Prediction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14633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73CF3-B9C1-4FFE-BDB1-961387346737}"/>
              </a:ext>
            </a:extLst>
          </p:cNvPr>
          <p:cNvSpPr/>
          <p:nvPr/>
        </p:nvSpPr>
        <p:spPr>
          <a:xfrm>
            <a:off x="4823476" y="3694705"/>
            <a:ext cx="59691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ORK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ACHINE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02C6-E76B-4CF1-966D-321BD66369F0}"/>
              </a:ext>
            </a:extLst>
          </p:cNvPr>
          <p:cNvSpPr txBox="1"/>
          <p:nvPr/>
        </p:nvSpPr>
        <p:spPr>
          <a:xfrm>
            <a:off x="8627364" y="5606781"/>
            <a:ext cx="38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Usha Padma Rachakonda(985891)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2021-2022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BABED-79B4-4A25-89AF-6312BE6DC8D2}"/>
              </a:ext>
            </a:extLst>
          </p:cNvPr>
          <p:cNvSpPr txBox="1"/>
          <p:nvPr/>
        </p:nvSpPr>
        <p:spPr>
          <a:xfrm>
            <a:off x="4021529" y="5529648"/>
            <a:ext cx="319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i="0" strike="noStrike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CLAUDIO SARTORI 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23F79-4DE4-4A17-9DB2-D161B1C40044}"/>
              </a:ext>
            </a:extLst>
          </p:cNvPr>
          <p:cNvSpPr/>
          <p:nvPr/>
        </p:nvSpPr>
        <p:spPr>
          <a:xfrm>
            <a:off x="-1" y="10138"/>
            <a:ext cx="5420853" cy="709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features(Ratio)</a:t>
            </a:r>
            <a:endParaRPr lang="en-US" sz="32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-136311" y="2330961"/>
            <a:ext cx="544126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 Income:</a:t>
            </a:r>
          </a:p>
          <a:p>
            <a:pPr lvl="1" algn="just">
              <a:lnSpc>
                <a:spcPct val="150000"/>
              </a:lnSpc>
            </a:pP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 In this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Applicant’s income is towards the left which means it is not normally distributed.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D8CB57-3B1A-40B0-8E5D-DD088AB2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11" y="1919795"/>
            <a:ext cx="6006927" cy="301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6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427791" y="1717358"/>
            <a:ext cx="435005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Co-applicant Income:</a:t>
            </a:r>
          </a:p>
          <a:p>
            <a:pPr lvl="1" algn="just">
              <a:lnSpc>
                <a:spcPct val="150000"/>
              </a:lnSpc>
            </a:pP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 In this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lesser than applicant income and is within the 5000–15000, again with some outliers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E2273B-41F3-48CF-856F-6ADB8711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40" y="1519793"/>
            <a:ext cx="6232124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9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3208E-189E-478E-9ADB-BB0B4BC2917C}"/>
              </a:ext>
            </a:extLst>
          </p:cNvPr>
          <p:cNvSpPr/>
          <p:nvPr/>
        </p:nvSpPr>
        <p:spPr>
          <a:xfrm>
            <a:off x="-35814" y="2676974"/>
            <a:ext cx="5616019" cy="75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sz="40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IVARIATE </a:t>
            </a:r>
            <a:r>
              <a:rPr lang="en-US" sz="40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sz="40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973C-1D1F-4857-8D24-E949B1402F02}"/>
              </a:ext>
            </a:extLst>
          </p:cNvPr>
          <p:cNvSpPr txBox="1"/>
          <p:nvPr/>
        </p:nvSpPr>
        <p:spPr>
          <a:xfrm>
            <a:off x="6007232" y="2041864"/>
            <a:ext cx="575273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is finding the empirical relationship between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Specifically, the dependent vs independent variables.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4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23F79-4DE4-4A17-9DB2-D161B1C40044}"/>
              </a:ext>
            </a:extLst>
          </p:cNvPr>
          <p:cNvSpPr/>
          <p:nvPr/>
        </p:nvSpPr>
        <p:spPr>
          <a:xfrm>
            <a:off x="81083" y="710699"/>
            <a:ext cx="5397623" cy="596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Independent Vs Target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not a substantial difference between male and female approval rates.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81084" y="1876643"/>
            <a:ext cx="328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Vs Loan_Status</a:t>
            </a: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EE9C8470-8C61-4557-8AF4-E731E26D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87" y="2129111"/>
            <a:ext cx="4429957" cy="35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7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Married applicants have a slightly higher chance of loan approval.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176449" y="1386818"/>
            <a:ext cx="413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Marriage Status Vs Loan_Status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6D35B0-4D3D-43C1-8062-2FBDA2EE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28" y="1775473"/>
            <a:ext cx="4216894" cy="3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1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Applicants with no dependents or 2 dependents have higher chances of approval.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01983" y="1472495"/>
            <a:ext cx="413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 Vs Loan_Status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9BDBCD5-2C55-4F7A-B725-A500B230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93" y="1236906"/>
            <a:ext cx="5455219" cy="410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7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Graduates have a higher chance of loan approval compared to non-graduates.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01983" y="1472495"/>
            <a:ext cx="413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Vs Loan_Status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C0AFDF-E6E1-49C4-9E2E-2540A666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5407"/>
            <a:ext cx="5182182" cy="524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8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 employees have slightly lower chances of loan approval but the situation is not that bad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01983" y="1472495"/>
            <a:ext cx="413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Employed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Loan_Status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F2653FF-5344-43FC-ADE2-D803E59B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94" y="1366655"/>
            <a:ext cx="4817079" cy="44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0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seems people with a credit history of 1 are more likely to get their loans approved.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01983" y="1472495"/>
            <a:ext cx="413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Loan_Status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A958D1F-D053-4E2B-BF66-C68AE525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97" y="737537"/>
            <a:ext cx="4876800" cy="48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1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6" y="3007673"/>
            <a:ext cx="435005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L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oans getting approved in semi-urban areas are higher as compared to those in rural or urban areas.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01983" y="1472495"/>
            <a:ext cx="413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Area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Loan_Status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54CA632-DDB2-4FE6-A5B9-A36BD950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28" y="1186632"/>
            <a:ext cx="5152413" cy="44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F7309-5EDE-4DCD-B79D-CE688877DF60}"/>
              </a:ext>
            </a:extLst>
          </p:cNvPr>
          <p:cNvSpPr/>
          <p:nvPr/>
        </p:nvSpPr>
        <p:spPr>
          <a:xfrm>
            <a:off x="1075190" y="2885432"/>
            <a:ext cx="3857616" cy="804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  <a:endParaRPr lang="en-US" sz="5400" b="1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BD429-E699-4A4A-AB51-F2E83BB754E8}"/>
              </a:ext>
            </a:extLst>
          </p:cNvPr>
          <p:cNvSpPr/>
          <p:nvPr/>
        </p:nvSpPr>
        <p:spPr>
          <a:xfrm>
            <a:off x="6454879" y="410222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Banking Organization deals in all loans</a:t>
            </a: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the application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accepted or rejected.</a:t>
            </a: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predict the possibility of payment of the loan by the customer.</a:t>
            </a: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many researchers worked on loan approval prediction systems.</a:t>
            </a:r>
          </a:p>
        </p:txBody>
      </p:sp>
    </p:spTree>
    <p:extLst>
      <p:ext uri="{BB962C8B-B14F-4D97-AF65-F5344CB8AC3E}">
        <p14:creationId xmlns:p14="http://schemas.microsoft.com/office/powerpoint/2010/main" val="406893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03FD-884C-4098-9C1F-AE49EB733788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CLEANING</a:t>
            </a:r>
            <a:endParaRPr lang="en-US" sz="4000" b="1" kern="1200" cap="none" spc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E92D0A-4897-4280-AC74-35CDADE0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" y="1655276"/>
            <a:ext cx="10414000" cy="50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4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15456" y="2801255"/>
            <a:ext cx="4350058" cy="111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solidFill>
                  <a:schemeClr val="bg1"/>
                </a:solidFill>
                <a:latin typeface="Helvetica Neue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ategorical variables replace with mode.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solidFill>
                  <a:schemeClr val="bg1"/>
                </a:solidFill>
                <a:latin typeface="Helvetica Neue"/>
                <a:cs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umerical variables with their mean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0" y="133774"/>
            <a:ext cx="5299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Missing Values Imputation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EE56CFF-FEE1-404C-BA19-6724153C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84" y="1028290"/>
            <a:ext cx="6450620" cy="354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7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88945" y="3412694"/>
            <a:ext cx="5299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 of Missing Values Imputation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F723C-DE07-4582-B077-216AD40C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79" y="535758"/>
            <a:ext cx="6574479" cy="582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9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15456" y="2410485"/>
            <a:ext cx="4350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Helvetica Neue"/>
                <a:cs typeface="Times New Roman" panose="02020603050405020304" pitchFamily="18" charset="0"/>
              </a:rPr>
              <a:t> Loan Amount is correlated with Applicant Income 56%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Helvetica Neue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Helvetica Neue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Helvetica Neue"/>
                <a:cs typeface="Times New Roman" panose="02020603050405020304" pitchFamily="18" charset="0"/>
              </a:rPr>
              <a:t> Loan Amount is correlated with Co-applicant Income 18% 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70096" y="240039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correlation via Heatmap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6C05424-2D8F-4BCF-A5B2-555CF957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68" y="477520"/>
            <a:ext cx="5996339" cy="55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541672" y="1424706"/>
            <a:ext cx="4350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 data point that is noticeably different from the rest</a:t>
            </a:r>
          </a:p>
          <a:p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Can be generated by 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Noise rare events/processes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the red points show the abnormal behavior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228616" y="429829"/>
            <a:ext cx="41391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romanUcPeriod" startAt="2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Outlier Treatment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DF6C0-F1E5-44A1-A95D-ABE66E31132D}"/>
              </a:ext>
            </a:extLst>
          </p:cNvPr>
          <p:cNvGrpSpPr/>
          <p:nvPr/>
        </p:nvGrpSpPr>
        <p:grpSpPr>
          <a:xfrm>
            <a:off x="6775025" y="980945"/>
            <a:ext cx="4197619" cy="4626062"/>
            <a:chOff x="7544660" y="1002079"/>
            <a:chExt cx="4197619" cy="46260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AF8B7-35D4-4B80-BB83-A697B990BB9F}"/>
                </a:ext>
              </a:extLst>
            </p:cNvPr>
            <p:cNvSpPr/>
            <p:nvPr/>
          </p:nvSpPr>
          <p:spPr>
            <a:xfrm>
              <a:off x="7544660" y="1002079"/>
              <a:ext cx="4197619" cy="462606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18726E-6AD6-4B98-AFDE-7714A89B825C}"/>
                </a:ext>
              </a:extLst>
            </p:cNvPr>
            <p:cNvGrpSpPr/>
            <p:nvPr/>
          </p:nvGrpSpPr>
          <p:grpSpPr>
            <a:xfrm>
              <a:off x="8010602" y="1681200"/>
              <a:ext cx="2987280" cy="3495600"/>
              <a:chOff x="5387410" y="2432741"/>
              <a:chExt cx="2987280" cy="34956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DE73C-E8B7-436F-A6EE-36123252C663}"/>
                  </a:ext>
                </a:extLst>
              </p:cNvPr>
              <p:cNvGrpSpPr/>
              <p:nvPr/>
            </p:nvGrpSpPr>
            <p:grpSpPr>
              <a:xfrm>
                <a:off x="5733629" y="3953921"/>
                <a:ext cx="406800" cy="453240"/>
                <a:chOff x="8482960" y="2127400"/>
                <a:chExt cx="406800" cy="453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B66A0CCA-8578-4200-8F25-50892EE027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44160" y="2255200"/>
                    <a:ext cx="360" cy="360"/>
                  </p14:xfrm>
                </p:contentPart>
              </mc:Choice>
              <mc:Fallback xmlns="">
                <p:pic>
                  <p:nvPicPr>
                    <p:cNvPr id="230" name="Ink 229">
                      <a:extLst>
                        <a:ext uri="{FF2B5EF4-FFF2-40B4-BE49-F238E27FC236}">
                          <a16:creationId xmlns:a16="http://schemas.microsoft.com/office/drawing/2014/main" id="{98D0E797-2804-46D2-9CF7-3AB0B71D0061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481160" y="219220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D0FC6687-9CA1-4648-ACAA-C093DC7673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5520" y="2336560"/>
                    <a:ext cx="360" cy="360"/>
                  </p14:xfrm>
                </p:contentPart>
              </mc:Choice>
              <mc:Fallback xmlns="">
                <p:pic>
                  <p:nvPicPr>
                    <p:cNvPr id="231" name="Ink 230">
                      <a:extLst>
                        <a:ext uri="{FF2B5EF4-FFF2-40B4-BE49-F238E27FC236}">
                          <a16:creationId xmlns:a16="http://schemas.microsoft.com/office/drawing/2014/main" id="{896EB0CE-A7C2-4069-8EC6-A055051DDBE1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562880" y="227392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0955B6C2-C1D6-4C79-BACD-DF09B74701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7040" y="2336560"/>
                    <a:ext cx="360" cy="360"/>
                  </p14:xfrm>
                </p:contentPart>
              </mc:Choice>
              <mc:Fallback xmlns="">
                <p:pic>
                  <p:nvPicPr>
                    <p:cNvPr id="232" name="Ink 231">
                      <a:extLst>
                        <a:ext uri="{FF2B5EF4-FFF2-40B4-BE49-F238E27FC236}">
                          <a16:creationId xmlns:a16="http://schemas.microsoft.com/office/drawing/2014/main" id="{3094652C-8563-4132-AC4E-260628532661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664040" y="227392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4A7C8678-4183-4079-A61E-7DDA429009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5520" y="2468680"/>
                    <a:ext cx="360" cy="360"/>
                  </p14:xfrm>
                </p:contentPart>
              </mc:Choice>
              <mc:Fallback xmlns="">
                <p:pic>
                  <p:nvPicPr>
                    <p:cNvPr id="233" name="Ink 232">
                      <a:extLst>
                        <a:ext uri="{FF2B5EF4-FFF2-40B4-BE49-F238E27FC236}">
                          <a16:creationId xmlns:a16="http://schemas.microsoft.com/office/drawing/2014/main" id="{DA38B905-4800-4B70-A91A-A827CB234DFF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562880" y="240568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39E59F45-687F-48A8-9DB6-440E9776B0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7040" y="2560120"/>
                    <a:ext cx="16200" cy="20520"/>
                  </p14:xfrm>
                </p:contentPart>
              </mc:Choice>
              <mc:Fallback xmlns="">
                <p:pic>
                  <p:nvPicPr>
                    <p:cNvPr id="234" name="Ink 233">
                      <a:extLst>
                        <a:ext uri="{FF2B5EF4-FFF2-40B4-BE49-F238E27FC236}">
                          <a16:creationId xmlns:a16="http://schemas.microsoft.com/office/drawing/2014/main" id="{AD70CBC3-38EB-4AA6-A9DC-1BB062C40D42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8664040" y="2497480"/>
                      <a:ext cx="141840" cy="14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03B5001E-96EE-4297-8D96-737B470B78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8560" y="2511160"/>
                    <a:ext cx="10440" cy="8640"/>
                  </p14:xfrm>
                </p:contentPart>
              </mc:Choice>
              <mc:Fallback xmlns=""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93B22751-0CA4-4219-88A0-BE4F065C1130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765920" y="2448520"/>
                      <a:ext cx="136080" cy="134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CDA56017-A438-4336-AAAF-F000AE6DC6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9400" y="2366800"/>
                    <a:ext cx="360" cy="360"/>
                  </p14:xfrm>
                </p:contentPart>
              </mc:Choice>
              <mc:Fallback xmlns=""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554BE055-28CC-45F1-A2A8-F4E023A936EB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8826760" y="230416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A4A96A95-A431-4DE6-9AB2-3D4FB7EAD3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320" y="2183920"/>
                    <a:ext cx="360" cy="360"/>
                  </p14:xfrm>
                </p:contentPart>
              </mc:Choice>
              <mc:Fallback xmlns="">
                <p:pic>
                  <p:nvPicPr>
                    <p:cNvPr id="237" name="Ink 236">
                      <a:extLst>
                        <a:ext uri="{FF2B5EF4-FFF2-40B4-BE49-F238E27FC236}">
                          <a16:creationId xmlns:a16="http://schemas.microsoft.com/office/drawing/2014/main" id="{FB65B860-D788-4AA9-B950-387F0A01C8A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735680" y="212128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43A94BE1-8A9F-4A54-97DA-FCDA81596B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76640" y="2133160"/>
                    <a:ext cx="360" cy="360"/>
                  </p14:xfrm>
                </p:contentPart>
              </mc:Choice>
              <mc:Fallback xmlns="">
                <p:pic>
                  <p:nvPicPr>
                    <p:cNvPr id="238" name="Ink 237">
                      <a:extLst>
                        <a:ext uri="{FF2B5EF4-FFF2-40B4-BE49-F238E27FC236}">
                          <a16:creationId xmlns:a16="http://schemas.microsoft.com/office/drawing/2014/main" id="{32B97F28-B321-413D-AD15-50640BC3624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613640" y="207016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B5D79DA1-F7E1-4D9A-8236-05C2E7F295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82960" y="2127400"/>
                    <a:ext cx="360" cy="6120"/>
                  </p14:xfrm>
                </p:contentPart>
              </mc:Choice>
              <mc:Fallback xmlns="">
                <p:pic>
                  <p:nvPicPr>
                    <p:cNvPr id="239" name="Ink 238">
                      <a:extLst>
                        <a:ext uri="{FF2B5EF4-FFF2-40B4-BE49-F238E27FC236}">
                          <a16:creationId xmlns:a16="http://schemas.microsoft.com/office/drawing/2014/main" id="{ED2E9B6F-A0FD-4FA2-8473-5C8A4FC22682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8420320" y="2064400"/>
                      <a:ext cx="126000" cy="13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98" name="Ink 97">
                      <a:extLst>
                        <a:ext uri="{FF2B5EF4-FFF2-40B4-BE49-F238E27FC236}">
                          <a16:creationId xmlns:a16="http://schemas.microsoft.com/office/drawing/2014/main" id="{25BFD83C-1F04-493E-9D59-87BA103103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3920" y="2476960"/>
                    <a:ext cx="360" cy="2160"/>
                  </p14:xfrm>
                </p:contentPart>
              </mc:Choice>
              <mc:Fallback xmlns="">
                <p:pic>
                  <p:nvPicPr>
                    <p:cNvPr id="240" name="Ink 239">
                      <a:extLst>
                        <a:ext uri="{FF2B5EF4-FFF2-40B4-BE49-F238E27FC236}">
                          <a16:creationId xmlns:a16="http://schemas.microsoft.com/office/drawing/2014/main" id="{F29A52DA-C1E2-4A26-9BB3-0511F794863B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8450920" y="2414320"/>
                      <a:ext cx="1260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401A5AA-F4DA-422D-A053-03BE6FF81DD8}"/>
                  </a:ext>
                </a:extLst>
              </p:cNvPr>
              <p:cNvGrpSpPr/>
              <p:nvPr/>
            </p:nvGrpSpPr>
            <p:grpSpPr>
              <a:xfrm>
                <a:off x="5387410" y="2432741"/>
                <a:ext cx="2987280" cy="3495600"/>
                <a:chOff x="8219080" y="497320"/>
                <a:chExt cx="2987280" cy="3495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062D1210-C78D-4B53-95D6-DC005BD50F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0760" y="2510440"/>
                    <a:ext cx="360" cy="2952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4797F1DE-1DE5-43CD-825E-58C55FA29F5E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8907760" y="2447440"/>
                      <a:ext cx="12600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FA4F44E4-344B-4386-8E52-70F663AD8B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76960" y="2376880"/>
                    <a:ext cx="360" cy="36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3A44C867-59D5-4920-AED3-6945C166156C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913960" y="231424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FF554D83-5ABA-4363-9D90-34ADCA0C60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71440" y="2366800"/>
                    <a:ext cx="360" cy="12240"/>
                  </p14:xfrm>
                </p:contentPart>
              </mc:Choice>
              <mc:Fallback xmlns="">
                <p:pic>
                  <p:nvPicPr>
                    <p:cNvPr id="98" name="Ink 97">
                      <a:extLst>
                        <a:ext uri="{FF2B5EF4-FFF2-40B4-BE49-F238E27FC236}">
                          <a16:creationId xmlns:a16="http://schemas.microsoft.com/office/drawing/2014/main" id="{FCE55E80-FA38-4604-A1AB-915B828E526F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10208800" y="2304160"/>
                      <a:ext cx="126000" cy="13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CFA00B6-76D1-4BB4-B73A-46D270260A0D}"/>
                    </a:ext>
                  </a:extLst>
                </p:cNvPr>
                <p:cNvGrpSpPr/>
                <p:nvPr/>
              </p:nvGrpSpPr>
              <p:grpSpPr>
                <a:xfrm>
                  <a:off x="10017640" y="2793760"/>
                  <a:ext cx="148320" cy="360"/>
                  <a:chOff x="10017640" y="2793760"/>
                  <a:chExt cx="148320" cy="3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4">
                    <p14:nvContentPartPr>
                      <p14:cNvPr id="86" name="Ink 85">
                        <a:extLst>
                          <a:ext uri="{FF2B5EF4-FFF2-40B4-BE49-F238E27FC236}">
                            <a16:creationId xmlns:a16="http://schemas.microsoft.com/office/drawing/2014/main" id="{5CDC0517-2D07-48B8-8D31-70A742E1DD8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017640" y="27937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00" name="Ink 99">
                        <a:extLst>
                          <a:ext uri="{FF2B5EF4-FFF2-40B4-BE49-F238E27FC236}">
                            <a16:creationId xmlns:a16="http://schemas.microsoft.com/office/drawing/2014/main" id="{9F94C838-97EA-4CF5-B228-A3A4FC3A5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54640" y="27307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87" name="Ink 86">
                        <a:extLst>
                          <a:ext uri="{FF2B5EF4-FFF2-40B4-BE49-F238E27FC236}">
                            <a16:creationId xmlns:a16="http://schemas.microsoft.com/office/drawing/2014/main" id="{099D82D6-D8F7-48D4-9D3D-BCC151F02E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159840" y="2793760"/>
                      <a:ext cx="6120" cy="360"/>
                    </p14:xfrm>
                  </p:contentPart>
                </mc:Choice>
                <mc:Fallback xmlns="">
                  <p:pic>
                    <p:nvPicPr>
                      <p:cNvPr id="101" name="Ink 100">
                        <a:extLst>
                          <a:ext uri="{FF2B5EF4-FFF2-40B4-BE49-F238E27FC236}">
                            <a16:creationId xmlns:a16="http://schemas.microsoft.com/office/drawing/2014/main" id="{066CE6E7-E325-4729-930F-12FED9C4A4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096840" y="2730760"/>
                        <a:ext cx="13176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0D3FB34-1AAA-41E5-898C-5B05511A961C}"/>
                    </a:ext>
                  </a:extLst>
                </p:cNvPr>
                <p:cNvGrpSpPr/>
                <p:nvPr/>
              </p:nvGrpSpPr>
              <p:grpSpPr>
                <a:xfrm>
                  <a:off x="9966880" y="2498920"/>
                  <a:ext cx="396360" cy="102240"/>
                  <a:chOff x="9966880" y="2498920"/>
                  <a:chExt cx="396360" cy="1022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81" name="Ink 80">
                        <a:extLst>
                          <a:ext uri="{FF2B5EF4-FFF2-40B4-BE49-F238E27FC236}">
                            <a16:creationId xmlns:a16="http://schemas.microsoft.com/office/drawing/2014/main" id="{7AABF0C6-E985-43E9-B418-E0646528A4E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170280" y="2498920"/>
                      <a:ext cx="30600" cy="2160"/>
                    </p14:xfrm>
                  </p:contentPart>
                </mc:Choice>
                <mc:Fallback xmlns="">
                  <p:pic>
                    <p:nvPicPr>
                      <p:cNvPr id="99" name="Ink 98">
                        <a:extLst>
                          <a:ext uri="{FF2B5EF4-FFF2-40B4-BE49-F238E27FC236}">
                            <a16:creationId xmlns:a16="http://schemas.microsoft.com/office/drawing/2014/main" id="{721602D8-FFCB-4E1A-ABD0-43D64A938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107280" y="2435920"/>
                        <a:ext cx="15624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82" name="Ink 81">
                        <a:extLst>
                          <a:ext uri="{FF2B5EF4-FFF2-40B4-BE49-F238E27FC236}">
                            <a16:creationId xmlns:a16="http://schemas.microsoft.com/office/drawing/2014/main" id="{74FD81C1-D3E1-456B-B453-767B5CA7D48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362880" y="25806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02" name="Ink 101">
                        <a:extLst>
                          <a:ext uri="{FF2B5EF4-FFF2-40B4-BE49-F238E27FC236}">
                            <a16:creationId xmlns:a16="http://schemas.microsoft.com/office/drawing/2014/main" id="{6BBB2A7C-5374-4B29-9928-B99DD895A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9880" y="251764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83" name="Ink 82">
                        <a:extLst>
                          <a:ext uri="{FF2B5EF4-FFF2-40B4-BE49-F238E27FC236}">
                            <a16:creationId xmlns:a16="http://schemas.microsoft.com/office/drawing/2014/main" id="{A9EF7D28-5210-425D-B804-675F0A8799F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210240" y="2580640"/>
                      <a:ext cx="81720" cy="360"/>
                    </p14:xfrm>
                  </p:contentPart>
                </mc:Choice>
                <mc:Fallback xmlns="">
                  <p:pic>
                    <p:nvPicPr>
                      <p:cNvPr id="103" name="Ink 102">
                        <a:extLst>
                          <a:ext uri="{FF2B5EF4-FFF2-40B4-BE49-F238E27FC236}">
                            <a16:creationId xmlns:a16="http://schemas.microsoft.com/office/drawing/2014/main" id="{D79DCC60-2F77-4162-8993-B5F612DE6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147600" y="2517640"/>
                        <a:ext cx="20736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2">
                    <p14:nvContentPartPr>
                      <p14:cNvPr id="84" name="Ink 83">
                        <a:extLst>
                          <a:ext uri="{FF2B5EF4-FFF2-40B4-BE49-F238E27FC236}">
                            <a16:creationId xmlns:a16="http://schemas.microsoft.com/office/drawing/2014/main" id="{06F5A1DA-2017-4139-A4B5-9B4DAC3EE6D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074880" y="2600800"/>
                      <a:ext cx="14040" cy="360"/>
                    </p14:xfrm>
                  </p:contentPart>
                </mc:Choice>
                <mc:Fallback xmlns="">
                  <p:pic>
                    <p:nvPicPr>
                      <p:cNvPr id="104" name="Ink 103">
                        <a:extLst>
                          <a:ext uri="{FF2B5EF4-FFF2-40B4-BE49-F238E27FC236}">
                            <a16:creationId xmlns:a16="http://schemas.microsoft.com/office/drawing/2014/main" id="{1C66893E-2B0A-4910-9379-A5B4E85AB3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011880" y="2537800"/>
                        <a:ext cx="13968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4">
                    <p14:nvContentPartPr>
                      <p14:cNvPr id="85" name="Ink 84">
                        <a:extLst>
                          <a:ext uri="{FF2B5EF4-FFF2-40B4-BE49-F238E27FC236}">
                            <a16:creationId xmlns:a16="http://schemas.microsoft.com/office/drawing/2014/main" id="{F3D66E3E-72B9-4618-9478-DB25AEBD414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66880" y="25806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05" name="Ink 104">
                        <a:extLst>
                          <a:ext uri="{FF2B5EF4-FFF2-40B4-BE49-F238E27FC236}">
                            <a16:creationId xmlns:a16="http://schemas.microsoft.com/office/drawing/2014/main" id="{5D414EC3-33DA-41B4-B44C-9AD670E570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3880" y="251764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0D9E6646-D00C-457E-9AEF-9F33CEAB19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85160" y="1320640"/>
                    <a:ext cx="360" cy="36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D2805AE3-DB0B-49B9-B80A-EEB4B2D4F2F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9822160" y="125764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C7E1B5AA-DA5E-4D6E-B212-8BB3E0283D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06000" y="1574440"/>
                    <a:ext cx="360" cy="36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94FE31A3-6DE5-418E-A31D-D4BCF9DDFEC1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11143360" y="151144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B58407F8-ED31-4D3F-9EBC-EB874A3A8F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75760" y="2763520"/>
                    <a:ext cx="360" cy="36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640EBF7B-9B5F-4E57-B816-377BBB44C577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11113120" y="270052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E0AC810E-52BE-4FDF-9D58-E5FD83465C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680" y="1086640"/>
                    <a:ext cx="360" cy="36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5B307556-839D-4ACF-B3F5-0CED0BF3DA2E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8897680" y="102400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30308E7F-E468-48D4-B61A-7B9E95E10F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19080" y="617560"/>
                    <a:ext cx="360" cy="216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FD8FADA5-3470-4C35-8402-41236CC865A7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8156080" y="554560"/>
                      <a:ext cx="1260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CE482C4B-9297-46FE-AAC5-E102AD029F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3800" y="497320"/>
                    <a:ext cx="360" cy="36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C1B6ADC-E786-4096-B0D0-84E466DB719D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9741160" y="43432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93F7051D-12CF-45FB-8FC6-84F2DFC7A0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1240" y="2245120"/>
                    <a:ext cx="360" cy="360"/>
                  </p14:xfrm>
                </p:contentPart>
              </mc:Choice>
              <mc:Fallback xmlns="">
                <p:pic>
                  <p:nvPicPr>
                    <p:cNvPr id="281" name="Ink 280">
                      <a:extLst>
                        <a:ext uri="{FF2B5EF4-FFF2-40B4-BE49-F238E27FC236}">
                          <a16:creationId xmlns:a16="http://schemas.microsoft.com/office/drawing/2014/main" id="{A75C7FB2-55DF-46AE-8A21-F32EA4F4E4FB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968600" y="218212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8015E427-6299-409A-9F76-EF4625CDE2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6680" y="1960360"/>
                    <a:ext cx="360" cy="360"/>
                  </p14:xfrm>
                </p:contentPart>
              </mc:Choice>
              <mc:Fallback xmlns="">
                <p:pic>
                  <p:nvPicPr>
                    <p:cNvPr id="282" name="Ink 281">
                      <a:extLst>
                        <a:ext uri="{FF2B5EF4-FFF2-40B4-BE49-F238E27FC236}">
                          <a16:creationId xmlns:a16="http://schemas.microsoft.com/office/drawing/2014/main" id="{6675027E-8C75-4C19-AC81-47F5556735BE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663680" y="1897360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A890081-E552-49D6-AF9C-F3F83402F06C}"/>
                    </a:ext>
                  </a:extLst>
                </p:cNvPr>
                <p:cNvGrpSpPr/>
                <p:nvPr/>
              </p:nvGrpSpPr>
              <p:grpSpPr>
                <a:xfrm>
                  <a:off x="8466072" y="2127400"/>
                  <a:ext cx="406800" cy="453240"/>
                  <a:chOff x="8482960" y="2127400"/>
                  <a:chExt cx="406800" cy="4532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6">
                    <p14:nvContentPartPr>
                      <p14:cNvPr id="70" name="Ink 69">
                        <a:extLst>
                          <a:ext uri="{FF2B5EF4-FFF2-40B4-BE49-F238E27FC236}">
                            <a16:creationId xmlns:a16="http://schemas.microsoft.com/office/drawing/2014/main" id="{E7D1FDA2-16BA-49B7-BBB3-CBF5A6C0353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544160" y="225520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84" name="Ink 283">
                        <a:extLst>
                          <a:ext uri="{FF2B5EF4-FFF2-40B4-BE49-F238E27FC236}">
                            <a16:creationId xmlns:a16="http://schemas.microsoft.com/office/drawing/2014/main" id="{A7435A09-4FF8-4678-9755-D60485394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81160" y="219220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7">
                    <p14:nvContentPartPr>
                      <p14:cNvPr id="71" name="Ink 70">
                        <a:extLst>
                          <a:ext uri="{FF2B5EF4-FFF2-40B4-BE49-F238E27FC236}">
                            <a16:creationId xmlns:a16="http://schemas.microsoft.com/office/drawing/2014/main" id="{0D9ACECC-0EDB-4406-8727-5577EF81A0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25520" y="23365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85" name="Ink 284">
                        <a:extLst>
                          <a:ext uri="{FF2B5EF4-FFF2-40B4-BE49-F238E27FC236}">
                            <a16:creationId xmlns:a16="http://schemas.microsoft.com/office/drawing/2014/main" id="{5BAE4975-6976-462B-A383-58DA1FB20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62880" y="227392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72" name="Ink 71">
                        <a:extLst>
                          <a:ext uri="{FF2B5EF4-FFF2-40B4-BE49-F238E27FC236}">
                            <a16:creationId xmlns:a16="http://schemas.microsoft.com/office/drawing/2014/main" id="{570F7ED4-2545-4862-AB14-E3A4116FB77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727040" y="23365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86" name="Ink 285">
                        <a:extLst>
                          <a:ext uri="{FF2B5EF4-FFF2-40B4-BE49-F238E27FC236}">
                            <a16:creationId xmlns:a16="http://schemas.microsoft.com/office/drawing/2014/main" id="{C1A214B0-1B50-42A6-9A77-B3DAAFACF0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4040" y="227392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9">
                    <p14:nvContentPartPr>
                      <p14:cNvPr id="73" name="Ink 72">
                        <a:extLst>
                          <a:ext uri="{FF2B5EF4-FFF2-40B4-BE49-F238E27FC236}">
                            <a16:creationId xmlns:a16="http://schemas.microsoft.com/office/drawing/2014/main" id="{DAADF0E9-548E-491F-B978-2DCA309C858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25520" y="246868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87" name="Ink 286">
                        <a:extLst>
                          <a:ext uri="{FF2B5EF4-FFF2-40B4-BE49-F238E27FC236}">
                            <a16:creationId xmlns:a16="http://schemas.microsoft.com/office/drawing/2014/main" id="{A10A4521-0337-4A95-82F3-A8C8AED67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62880" y="240568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0">
                    <p14:nvContentPartPr>
                      <p14:cNvPr id="74" name="Ink 73">
                        <a:extLst>
                          <a:ext uri="{FF2B5EF4-FFF2-40B4-BE49-F238E27FC236}">
                            <a16:creationId xmlns:a16="http://schemas.microsoft.com/office/drawing/2014/main" id="{94E12842-5345-4106-833C-BFB7F5EA6FB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727040" y="2560120"/>
                      <a:ext cx="16200" cy="20520"/>
                    </p14:xfrm>
                  </p:contentPart>
                </mc:Choice>
                <mc:Fallback xmlns="">
                  <p:pic>
                    <p:nvPicPr>
                      <p:cNvPr id="288" name="Ink 287">
                        <a:extLst>
                          <a:ext uri="{FF2B5EF4-FFF2-40B4-BE49-F238E27FC236}">
                            <a16:creationId xmlns:a16="http://schemas.microsoft.com/office/drawing/2014/main" id="{3E72A59B-79EF-4B2F-BFCF-824EFEC81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64040" y="2497480"/>
                        <a:ext cx="141840" cy="146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1">
                    <p14:nvContentPartPr>
                      <p14:cNvPr id="75" name="Ink 74">
                        <a:extLst>
                          <a:ext uri="{FF2B5EF4-FFF2-40B4-BE49-F238E27FC236}">
                            <a16:creationId xmlns:a16="http://schemas.microsoft.com/office/drawing/2014/main" id="{35D99405-910A-418B-BBA3-E2E8182F517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828560" y="2511160"/>
                      <a:ext cx="10440" cy="8640"/>
                    </p14:xfrm>
                  </p:contentPart>
                </mc:Choice>
                <mc:Fallback xmlns="">
                  <p:pic>
                    <p:nvPicPr>
                      <p:cNvPr id="289" name="Ink 288">
                        <a:extLst>
                          <a:ext uri="{FF2B5EF4-FFF2-40B4-BE49-F238E27FC236}">
                            <a16:creationId xmlns:a16="http://schemas.microsoft.com/office/drawing/2014/main" id="{6DA0B34A-DD4B-4D78-B59E-C558044B5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65920" y="2448520"/>
                        <a:ext cx="136080" cy="134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2">
                    <p14:nvContentPartPr>
                      <p14:cNvPr id="76" name="Ink 75">
                        <a:extLst>
                          <a:ext uri="{FF2B5EF4-FFF2-40B4-BE49-F238E27FC236}">
                            <a16:creationId xmlns:a16="http://schemas.microsoft.com/office/drawing/2014/main" id="{FC1E8FA4-550A-428B-B0A0-5BB4D8C0947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889400" y="236680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90" name="Ink 289">
                        <a:extLst>
                          <a:ext uri="{FF2B5EF4-FFF2-40B4-BE49-F238E27FC236}">
                            <a16:creationId xmlns:a16="http://schemas.microsoft.com/office/drawing/2014/main" id="{E3B77C86-3518-4DB5-9D90-EB7F854ED6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26760" y="23041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3">
                    <p14:nvContentPartPr>
                      <p14:cNvPr id="77" name="Ink 76">
                        <a:extLst>
                          <a:ext uri="{FF2B5EF4-FFF2-40B4-BE49-F238E27FC236}">
                            <a16:creationId xmlns:a16="http://schemas.microsoft.com/office/drawing/2014/main" id="{13937425-F1BF-4358-879C-B917964FCE3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798320" y="218392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91" name="Ink 290">
                        <a:extLst>
                          <a:ext uri="{FF2B5EF4-FFF2-40B4-BE49-F238E27FC236}">
                            <a16:creationId xmlns:a16="http://schemas.microsoft.com/office/drawing/2014/main" id="{E210335F-85A4-41BA-A97A-7CE342D482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35680" y="212128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4">
                    <p14:nvContentPartPr>
                      <p14:cNvPr id="78" name="Ink 77">
                        <a:extLst>
                          <a:ext uri="{FF2B5EF4-FFF2-40B4-BE49-F238E27FC236}">
                            <a16:creationId xmlns:a16="http://schemas.microsoft.com/office/drawing/2014/main" id="{B3982617-EFCA-460F-B134-6ACAB23A1D7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76640" y="21331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92" name="Ink 291">
                        <a:extLst>
                          <a:ext uri="{FF2B5EF4-FFF2-40B4-BE49-F238E27FC236}">
                            <a16:creationId xmlns:a16="http://schemas.microsoft.com/office/drawing/2014/main" id="{3F84F0AF-1492-4AFB-B26C-EE9DB1546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13640" y="20701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5">
                    <p14:nvContentPartPr>
                      <p14:cNvPr id="79" name="Ink 78">
                        <a:extLst>
                          <a:ext uri="{FF2B5EF4-FFF2-40B4-BE49-F238E27FC236}">
                            <a16:creationId xmlns:a16="http://schemas.microsoft.com/office/drawing/2014/main" id="{EDFEE1E3-35CF-4335-B531-5E883C8A9A1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482960" y="2127400"/>
                      <a:ext cx="360" cy="6120"/>
                    </p14:xfrm>
                  </p:contentPart>
                </mc:Choice>
                <mc:Fallback xmlns="">
                  <p:pic>
                    <p:nvPicPr>
                      <p:cNvPr id="293" name="Ink 292">
                        <a:extLst>
                          <a:ext uri="{FF2B5EF4-FFF2-40B4-BE49-F238E27FC236}">
                            <a16:creationId xmlns:a16="http://schemas.microsoft.com/office/drawing/2014/main" id="{4991E4A3-5E9E-4605-B2EA-FF53F6932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20320" y="2064400"/>
                        <a:ext cx="126000" cy="13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6">
                    <p14:nvContentPartPr>
                      <p14:cNvPr id="80" name="Ink 79">
                        <a:extLst>
                          <a:ext uri="{FF2B5EF4-FFF2-40B4-BE49-F238E27FC236}">
                            <a16:creationId xmlns:a16="http://schemas.microsoft.com/office/drawing/2014/main" id="{204618B3-52C9-43A3-872B-5D796D36683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513920" y="2476960"/>
                      <a:ext cx="360" cy="2160"/>
                    </p14:xfrm>
                  </p:contentPart>
                </mc:Choice>
                <mc:Fallback xmlns="">
                  <p:pic>
                    <p:nvPicPr>
                      <p:cNvPr id="294" name="Ink 293">
                        <a:extLst>
                          <a:ext uri="{FF2B5EF4-FFF2-40B4-BE49-F238E27FC236}">
                            <a16:creationId xmlns:a16="http://schemas.microsoft.com/office/drawing/2014/main" id="{777CD8DB-1784-4AF2-B7C8-10A6D2719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50920" y="2414320"/>
                        <a:ext cx="1260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B6BA860-AD9D-45D8-98D5-DA880AA9FA02}"/>
                    </a:ext>
                  </a:extLst>
                </p:cNvPr>
                <p:cNvGrpSpPr/>
                <p:nvPr/>
              </p:nvGrpSpPr>
              <p:grpSpPr>
                <a:xfrm>
                  <a:off x="8648952" y="2680000"/>
                  <a:ext cx="156960" cy="83520"/>
                  <a:chOff x="8665840" y="2680000"/>
                  <a:chExt cx="156960" cy="835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7">
                    <p14:nvContentPartPr>
                      <p14:cNvPr id="68" name="Ink 67">
                        <a:extLst>
                          <a:ext uri="{FF2B5EF4-FFF2-40B4-BE49-F238E27FC236}">
                            <a16:creationId xmlns:a16="http://schemas.microsoft.com/office/drawing/2014/main" id="{D8EA0AF8-421B-4F9D-8EE3-2EE82BC7D5B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65840" y="2757400"/>
                      <a:ext cx="360" cy="6120"/>
                    </p14:xfrm>
                  </p:contentPart>
                </mc:Choice>
                <mc:Fallback xmlns="">
                  <p:pic>
                    <p:nvPicPr>
                      <p:cNvPr id="296" name="Ink 295">
                        <a:extLst>
                          <a:ext uri="{FF2B5EF4-FFF2-40B4-BE49-F238E27FC236}">
                            <a16:creationId xmlns:a16="http://schemas.microsoft.com/office/drawing/2014/main" id="{81068E0D-F662-4FD3-8450-F341BC77F9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03200" y="2694760"/>
                        <a:ext cx="126000" cy="13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8">
                    <p14:nvContentPartPr>
                      <p14:cNvPr id="69" name="Ink 68">
                        <a:extLst>
                          <a:ext uri="{FF2B5EF4-FFF2-40B4-BE49-F238E27FC236}">
                            <a16:creationId xmlns:a16="http://schemas.microsoft.com/office/drawing/2014/main" id="{682E4870-EE4A-472D-9A15-F9E3C94E67E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818480" y="2680000"/>
                      <a:ext cx="4320" cy="2160"/>
                    </p14:xfrm>
                  </p:contentPart>
                </mc:Choice>
                <mc:Fallback xmlns="">
                  <p:pic>
                    <p:nvPicPr>
                      <p:cNvPr id="297" name="Ink 296">
                        <a:extLst>
                          <a:ext uri="{FF2B5EF4-FFF2-40B4-BE49-F238E27FC236}">
                            <a16:creationId xmlns:a16="http://schemas.microsoft.com/office/drawing/2014/main" id="{125846FE-578B-4C11-BD79-4ECC31A7A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8755840" y="2617360"/>
                        <a:ext cx="12996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39E3E6F-3C80-453A-899C-65EF3E770FB9}"/>
                    </a:ext>
                  </a:extLst>
                </p:cNvPr>
                <p:cNvGrpSpPr/>
                <p:nvPr/>
              </p:nvGrpSpPr>
              <p:grpSpPr>
                <a:xfrm>
                  <a:off x="9025512" y="3098320"/>
                  <a:ext cx="893880" cy="894600"/>
                  <a:chOff x="9042400" y="3098320"/>
                  <a:chExt cx="893880" cy="89460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0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A498D1ED-AB45-4D76-AB4B-5AED6F232E0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336520" y="319012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99" name="Ink 298">
                        <a:extLst>
                          <a:ext uri="{FF2B5EF4-FFF2-40B4-BE49-F238E27FC236}">
                            <a16:creationId xmlns:a16="http://schemas.microsoft.com/office/drawing/2014/main" id="{ED498706-14B6-4310-A8E7-827D0C363B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3520" y="312712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1">
                    <p14:nvContentPartPr>
                      <p14:cNvPr id="33" name="Ink 32">
                        <a:extLst>
                          <a:ext uri="{FF2B5EF4-FFF2-40B4-BE49-F238E27FC236}">
                            <a16:creationId xmlns:a16="http://schemas.microsoft.com/office/drawing/2014/main" id="{29B482DF-85D2-4FBE-8B5C-70879967241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07520" y="3289480"/>
                      <a:ext cx="2160" cy="2160"/>
                    </p14:xfrm>
                  </p:contentPart>
                </mc:Choice>
                <mc:Fallback xmlns="">
                  <p:pic>
                    <p:nvPicPr>
                      <p:cNvPr id="300" name="Ink 299">
                        <a:extLst>
                          <a:ext uri="{FF2B5EF4-FFF2-40B4-BE49-F238E27FC236}">
                            <a16:creationId xmlns:a16="http://schemas.microsoft.com/office/drawing/2014/main" id="{4B0E8519-3C47-4656-AF45-907BD331E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9444880" y="3226840"/>
                        <a:ext cx="1278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3">
                    <p14:nvContentPartPr>
                      <p14:cNvPr id="34" name="Ink 33">
                        <a:extLst>
                          <a:ext uri="{FF2B5EF4-FFF2-40B4-BE49-F238E27FC236}">
                            <a16:creationId xmlns:a16="http://schemas.microsoft.com/office/drawing/2014/main" id="{77628DE4-B5A7-41D1-A478-7C17F35BDAB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96200" y="3397480"/>
                      <a:ext cx="360" cy="6120"/>
                    </p14:xfrm>
                  </p:contentPart>
                </mc:Choice>
                <mc:Fallback xmlns="">
                  <p:pic>
                    <p:nvPicPr>
                      <p:cNvPr id="301" name="Ink 300">
                        <a:extLst>
                          <a:ext uri="{FF2B5EF4-FFF2-40B4-BE49-F238E27FC236}">
                            <a16:creationId xmlns:a16="http://schemas.microsoft.com/office/drawing/2014/main" id="{A4A22AE1-7ABA-47F6-AC5E-50ECF9ECE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33200" y="3334480"/>
                        <a:ext cx="126000" cy="13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4">
                    <p14:nvContentPartPr>
                      <p14:cNvPr id="35" name="Ink 34">
                        <a:extLst>
                          <a:ext uri="{FF2B5EF4-FFF2-40B4-BE49-F238E27FC236}">
                            <a16:creationId xmlns:a16="http://schemas.microsoft.com/office/drawing/2014/main" id="{E5BC6C54-A29A-40EE-9205-C8427020067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91040" y="34842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02" name="Ink 301">
                        <a:extLst>
                          <a:ext uri="{FF2B5EF4-FFF2-40B4-BE49-F238E27FC236}">
                            <a16:creationId xmlns:a16="http://schemas.microsoft.com/office/drawing/2014/main" id="{AABF2C4B-E847-478A-80D7-33201C4290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8040" y="342160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5">
                    <p14:nvContentPartPr>
                      <p14:cNvPr id="36" name="Ink 35">
                        <a:extLst>
                          <a:ext uri="{FF2B5EF4-FFF2-40B4-BE49-F238E27FC236}">
                            <a16:creationId xmlns:a16="http://schemas.microsoft.com/office/drawing/2014/main" id="{9D1FE699-5053-42F4-A373-F0D704CFDBC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08160" y="3570280"/>
                      <a:ext cx="360" cy="6120"/>
                    </p14:xfrm>
                  </p:contentPart>
                </mc:Choice>
                <mc:Fallback xmlns="">
                  <p:pic>
                    <p:nvPicPr>
                      <p:cNvPr id="303" name="Ink 302">
                        <a:extLst>
                          <a:ext uri="{FF2B5EF4-FFF2-40B4-BE49-F238E27FC236}">
                            <a16:creationId xmlns:a16="http://schemas.microsoft.com/office/drawing/2014/main" id="{43FFE663-2D1E-4E6C-ADBE-560157A5BA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45160" y="3507280"/>
                        <a:ext cx="126000" cy="13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6">
                    <p14:nvContentPartPr>
                      <p14:cNvPr id="37" name="Ink 36">
                        <a:extLst>
                          <a:ext uri="{FF2B5EF4-FFF2-40B4-BE49-F238E27FC236}">
                            <a16:creationId xmlns:a16="http://schemas.microsoft.com/office/drawing/2014/main" id="{A6FBE919-C52D-49A8-8D05-F1D4B9A7917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91040" y="3646960"/>
                      <a:ext cx="360" cy="6120"/>
                    </p14:xfrm>
                  </p:contentPart>
                </mc:Choice>
                <mc:Fallback xmlns="">
                  <p:pic>
                    <p:nvPicPr>
                      <p:cNvPr id="304" name="Ink 303">
                        <a:extLst>
                          <a:ext uri="{FF2B5EF4-FFF2-40B4-BE49-F238E27FC236}">
                            <a16:creationId xmlns:a16="http://schemas.microsoft.com/office/drawing/2014/main" id="{75A8FB53-B3A4-415F-AECC-485C2F164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28040" y="3584320"/>
                        <a:ext cx="126000" cy="13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7">
                    <p14:nvContentPartPr>
                      <p14:cNvPr id="38" name="Ink 37">
                        <a:extLst>
                          <a:ext uri="{FF2B5EF4-FFF2-40B4-BE49-F238E27FC236}">
                            <a16:creationId xmlns:a16="http://schemas.microsoft.com/office/drawing/2014/main" id="{CF2DD554-FA56-409C-8851-077B9563A1D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75320" y="3671440"/>
                      <a:ext cx="6120" cy="6840"/>
                    </p14:xfrm>
                  </p:contentPart>
                </mc:Choice>
                <mc:Fallback xmlns="">
                  <p:pic>
                    <p:nvPicPr>
                      <p:cNvPr id="305" name="Ink 304">
                        <a:extLst>
                          <a:ext uri="{FF2B5EF4-FFF2-40B4-BE49-F238E27FC236}">
                            <a16:creationId xmlns:a16="http://schemas.microsoft.com/office/drawing/2014/main" id="{E7648666-BD22-421C-89E9-670FE64969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9212680" y="3608440"/>
                        <a:ext cx="131760" cy="13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9">
                    <p14:nvContentPartPr>
                      <p14:cNvPr id="39" name="Ink 38">
                        <a:extLst>
                          <a:ext uri="{FF2B5EF4-FFF2-40B4-BE49-F238E27FC236}">
                            <a16:creationId xmlns:a16="http://schemas.microsoft.com/office/drawing/2014/main" id="{FEDB5BEC-E628-408F-8790-67922835E6D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43560" y="34338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06" name="Ink 305">
                        <a:extLst>
                          <a:ext uri="{FF2B5EF4-FFF2-40B4-BE49-F238E27FC236}">
                            <a16:creationId xmlns:a16="http://schemas.microsoft.com/office/drawing/2014/main" id="{B65BB5BD-2291-46E4-86D3-F865F70748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80560" y="337120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0">
                    <p14:nvContentPartPr>
                      <p14:cNvPr id="40" name="Ink 39">
                        <a:extLst>
                          <a:ext uri="{FF2B5EF4-FFF2-40B4-BE49-F238E27FC236}">
                            <a16:creationId xmlns:a16="http://schemas.microsoft.com/office/drawing/2014/main" id="{98FF7FF1-3F9E-4540-83D9-F0068E2D9C4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07520" y="3787360"/>
                      <a:ext cx="2160" cy="2160"/>
                    </p14:xfrm>
                  </p:contentPart>
                </mc:Choice>
                <mc:Fallback xmlns="">
                  <p:pic>
                    <p:nvPicPr>
                      <p:cNvPr id="307" name="Ink 306">
                        <a:extLst>
                          <a:ext uri="{FF2B5EF4-FFF2-40B4-BE49-F238E27FC236}">
                            <a16:creationId xmlns:a16="http://schemas.microsoft.com/office/drawing/2014/main" id="{6F2D2682-E574-4967-BD3B-22069F22C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9444880" y="3724720"/>
                        <a:ext cx="1278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1">
                    <p14:nvContentPartPr>
                      <p14:cNvPr id="41" name="Ink 40">
                        <a:extLst>
                          <a:ext uri="{FF2B5EF4-FFF2-40B4-BE49-F238E27FC236}">
                            <a16:creationId xmlns:a16="http://schemas.microsoft.com/office/drawing/2014/main" id="{A879D052-F661-4021-A70F-155051CA7A8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28320" y="34032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08" name="Ink 307">
                        <a:extLst>
                          <a:ext uri="{FF2B5EF4-FFF2-40B4-BE49-F238E27FC236}">
                            <a16:creationId xmlns:a16="http://schemas.microsoft.com/office/drawing/2014/main" id="{6ED822F6-68EF-471A-B1AA-65BCDD989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65320" y="334024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2">
                    <p14:nvContentPartPr>
                      <p14:cNvPr id="42" name="Ink 41">
                        <a:extLst>
                          <a:ext uri="{FF2B5EF4-FFF2-40B4-BE49-F238E27FC236}">
                            <a16:creationId xmlns:a16="http://schemas.microsoft.com/office/drawing/2014/main" id="{3FDBB789-410B-432A-97C5-C1064C9CA71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35000" y="35353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09" name="Ink 308">
                        <a:extLst>
                          <a:ext uri="{FF2B5EF4-FFF2-40B4-BE49-F238E27FC236}">
                            <a16:creationId xmlns:a16="http://schemas.microsoft.com/office/drawing/2014/main" id="{F965C127-8CEC-4962-A461-7AD192075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72360" y="34723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3">
                    <p14:nvContentPartPr>
                      <p14:cNvPr id="43" name="Ink 42">
                        <a:extLst>
                          <a:ext uri="{FF2B5EF4-FFF2-40B4-BE49-F238E27FC236}">
                            <a16:creationId xmlns:a16="http://schemas.microsoft.com/office/drawing/2014/main" id="{4663CA2A-680C-4D5D-9E4D-DF3018D4F99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55160" y="3758920"/>
                      <a:ext cx="2160" cy="360"/>
                    </p14:xfrm>
                  </p:contentPart>
                </mc:Choice>
                <mc:Fallback xmlns="">
                  <p:pic>
                    <p:nvPicPr>
                      <p:cNvPr id="310" name="Ink 309">
                        <a:extLst>
                          <a:ext uri="{FF2B5EF4-FFF2-40B4-BE49-F238E27FC236}">
                            <a16:creationId xmlns:a16="http://schemas.microsoft.com/office/drawing/2014/main" id="{31C04B57-4AC9-4888-9828-BEB44B29F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9192520" y="3695920"/>
                        <a:ext cx="1278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5">
                    <p14:nvContentPartPr>
                      <p14:cNvPr id="44" name="Ink 43">
                        <a:extLst>
                          <a:ext uri="{FF2B5EF4-FFF2-40B4-BE49-F238E27FC236}">
                            <a16:creationId xmlns:a16="http://schemas.microsoft.com/office/drawing/2014/main" id="{900C743E-C45B-42D5-AA3D-2A2D5841FB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377200" y="37387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11" name="Ink 310">
                        <a:extLst>
                          <a:ext uri="{FF2B5EF4-FFF2-40B4-BE49-F238E27FC236}">
                            <a16:creationId xmlns:a16="http://schemas.microsoft.com/office/drawing/2014/main" id="{58821438-8B9F-4388-B6A1-A0C7C69D6A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14560" y="36757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6">
                    <p14:nvContentPartPr>
                      <p14:cNvPr id="45" name="Ink 44">
                        <a:extLst>
                          <a:ext uri="{FF2B5EF4-FFF2-40B4-BE49-F238E27FC236}">
                            <a16:creationId xmlns:a16="http://schemas.microsoft.com/office/drawing/2014/main" id="{00C5F3C1-C958-4CE0-ADC3-A92210B19AC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48120" y="386080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12" name="Ink 311">
                        <a:extLst>
                          <a:ext uri="{FF2B5EF4-FFF2-40B4-BE49-F238E27FC236}">
                            <a16:creationId xmlns:a16="http://schemas.microsoft.com/office/drawing/2014/main" id="{67C85CE0-26DF-4EE9-9C2D-DA87BF7B50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85480" y="379780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7">
                    <p14:nvContentPartPr>
                      <p14:cNvPr id="46" name="Ink 45">
                        <a:extLst>
                          <a:ext uri="{FF2B5EF4-FFF2-40B4-BE49-F238E27FC236}">
                            <a16:creationId xmlns:a16="http://schemas.microsoft.com/office/drawing/2014/main" id="{3ADBDC03-E52B-4463-88B0-3B84042FA4E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31360" y="37891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13" name="Ink 312">
                        <a:extLst>
                          <a:ext uri="{FF2B5EF4-FFF2-40B4-BE49-F238E27FC236}">
                            <a16:creationId xmlns:a16="http://schemas.microsoft.com/office/drawing/2014/main" id="{1BB3EAF1-3EF7-4C6F-9DAC-67C422251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68360" y="37261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8">
                    <p14:nvContentPartPr>
                      <p14:cNvPr id="47" name="Ink 46">
                        <a:extLst>
                          <a:ext uri="{FF2B5EF4-FFF2-40B4-BE49-F238E27FC236}">
                            <a16:creationId xmlns:a16="http://schemas.microsoft.com/office/drawing/2014/main" id="{34568A67-6410-409D-9736-19A1DEE5F5B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73920" y="3590440"/>
                      <a:ext cx="360" cy="26640"/>
                    </p14:xfrm>
                  </p:contentPart>
                </mc:Choice>
                <mc:Fallback xmlns="">
                  <p:pic>
                    <p:nvPicPr>
                      <p:cNvPr id="314" name="Ink 313">
                        <a:extLst>
                          <a:ext uri="{FF2B5EF4-FFF2-40B4-BE49-F238E27FC236}">
                            <a16:creationId xmlns:a16="http://schemas.microsoft.com/office/drawing/2014/main" id="{F1C97A92-76AA-4ED8-A6E1-0BE61FFB1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9710920" y="3527800"/>
                        <a:ext cx="126000" cy="152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0">
                    <p14:nvContentPartPr>
                      <p14:cNvPr id="48" name="Ink 47">
                        <a:extLst>
                          <a:ext uri="{FF2B5EF4-FFF2-40B4-BE49-F238E27FC236}">
                            <a16:creationId xmlns:a16="http://schemas.microsoft.com/office/drawing/2014/main" id="{A0DD96BC-7A04-412D-BDC9-D8582D16A06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83200" y="3475600"/>
                      <a:ext cx="30240" cy="29520"/>
                    </p14:xfrm>
                  </p:contentPart>
                </mc:Choice>
                <mc:Fallback xmlns="">
                  <p:pic>
                    <p:nvPicPr>
                      <p:cNvPr id="315" name="Ink 314">
                        <a:extLst>
                          <a:ext uri="{FF2B5EF4-FFF2-40B4-BE49-F238E27FC236}">
                            <a16:creationId xmlns:a16="http://schemas.microsoft.com/office/drawing/2014/main" id="{1BAF3B77-9F1B-44D8-B5ED-4D952B6B2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9620200" y="3412960"/>
                        <a:ext cx="155880" cy="155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">
                    <p14:nvContentPartPr>
                      <p14:cNvPr id="49" name="Ink 48">
                        <a:extLst>
                          <a:ext uri="{FF2B5EF4-FFF2-40B4-BE49-F238E27FC236}">
                            <a16:creationId xmlns:a16="http://schemas.microsoft.com/office/drawing/2014/main" id="{0063D78E-7DB0-4DBC-9FD5-F22185A655F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61960" y="33222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16" name="Ink 315">
                        <a:extLst>
                          <a:ext uri="{FF2B5EF4-FFF2-40B4-BE49-F238E27FC236}">
                            <a16:creationId xmlns:a16="http://schemas.microsoft.com/office/drawing/2014/main" id="{BA859CF6-5A80-47DA-BA9D-3F0EB3B17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98960" y="325924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">
                    <p14:nvContentPartPr>
                      <p14:cNvPr id="50" name="Ink 49">
                        <a:extLst>
                          <a:ext uri="{FF2B5EF4-FFF2-40B4-BE49-F238E27FC236}">
                            <a16:creationId xmlns:a16="http://schemas.microsoft.com/office/drawing/2014/main" id="{C1D3D538-2D2F-4A18-AF88-9A397D53824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41440" y="3188320"/>
                      <a:ext cx="360" cy="2160"/>
                    </p14:xfrm>
                  </p:contentPart>
                </mc:Choice>
                <mc:Fallback xmlns="">
                  <p:pic>
                    <p:nvPicPr>
                      <p:cNvPr id="317" name="Ink 316">
                        <a:extLst>
                          <a:ext uri="{FF2B5EF4-FFF2-40B4-BE49-F238E27FC236}">
                            <a16:creationId xmlns:a16="http://schemas.microsoft.com/office/drawing/2014/main" id="{1DB2A63A-7B04-4B9A-8E6B-498C2A1FC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78440" y="3125320"/>
                        <a:ext cx="1260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4">
                    <p14:nvContentPartPr>
                      <p14:cNvPr id="51" name="Ink 50">
                        <a:extLst>
                          <a:ext uri="{FF2B5EF4-FFF2-40B4-BE49-F238E27FC236}">
                            <a16:creationId xmlns:a16="http://schemas.microsoft.com/office/drawing/2014/main" id="{081C32C1-5A1A-4B3B-A186-9C6CE07FCA6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18240" y="3098320"/>
                      <a:ext cx="2160" cy="360"/>
                    </p14:xfrm>
                  </p:contentPart>
                </mc:Choice>
                <mc:Fallback xmlns="">
                  <p:pic>
                    <p:nvPicPr>
                      <p:cNvPr id="318" name="Ink 317">
                        <a:extLst>
                          <a:ext uri="{FF2B5EF4-FFF2-40B4-BE49-F238E27FC236}">
                            <a16:creationId xmlns:a16="http://schemas.microsoft.com/office/drawing/2014/main" id="{9ED0036D-A17B-4CC0-B794-5FE836CA2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9355240" y="3035680"/>
                        <a:ext cx="1278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6">
                    <p14:nvContentPartPr>
                      <p14:cNvPr id="52" name="Ink 51">
                        <a:extLst>
                          <a:ext uri="{FF2B5EF4-FFF2-40B4-BE49-F238E27FC236}">
                            <a16:creationId xmlns:a16="http://schemas.microsoft.com/office/drawing/2014/main" id="{20683EFB-AE13-4B58-9E15-0BB5D6F065B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25280" y="32509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19" name="Ink 318">
                        <a:extLst>
                          <a:ext uri="{FF2B5EF4-FFF2-40B4-BE49-F238E27FC236}">
                            <a16:creationId xmlns:a16="http://schemas.microsoft.com/office/drawing/2014/main" id="{5927FE34-F7D2-4DAC-98EA-6956940172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62280" y="318832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7">
                    <p14:nvContentPartPr>
                      <p14:cNvPr id="53" name="Ink 52">
                        <a:extLst>
                          <a:ext uri="{FF2B5EF4-FFF2-40B4-BE49-F238E27FC236}">
                            <a16:creationId xmlns:a16="http://schemas.microsoft.com/office/drawing/2014/main" id="{B05A8F1C-81FE-413D-8B76-AC1706F017F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31680" y="3495040"/>
                      <a:ext cx="12240" cy="360"/>
                    </p14:xfrm>
                  </p:contentPart>
                </mc:Choice>
                <mc:Fallback xmlns="">
                  <p:pic>
                    <p:nvPicPr>
                      <p:cNvPr id="320" name="Ink 319">
                        <a:extLst>
                          <a:ext uri="{FF2B5EF4-FFF2-40B4-BE49-F238E27FC236}">
                            <a16:creationId xmlns:a16="http://schemas.microsoft.com/office/drawing/2014/main" id="{A44B206F-7194-4291-BAF4-3EB55F484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9068680" y="3432040"/>
                        <a:ext cx="13788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9">
                    <p14:nvContentPartPr>
                      <p14:cNvPr id="54" name="Ink 53">
                        <a:extLst>
                          <a:ext uri="{FF2B5EF4-FFF2-40B4-BE49-F238E27FC236}">
                            <a16:creationId xmlns:a16="http://schemas.microsoft.com/office/drawing/2014/main" id="{E12E7246-B365-4ACF-81D0-908BD1F32D9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042400" y="3807880"/>
                      <a:ext cx="12240" cy="2160"/>
                    </p14:xfrm>
                  </p:contentPart>
                </mc:Choice>
                <mc:Fallback xmlns="">
                  <p:pic>
                    <p:nvPicPr>
                      <p:cNvPr id="321" name="Ink 320">
                        <a:extLst>
                          <a:ext uri="{FF2B5EF4-FFF2-40B4-BE49-F238E27FC236}">
                            <a16:creationId xmlns:a16="http://schemas.microsoft.com/office/drawing/2014/main" id="{1FC1B659-358D-4A98-9849-AE42A0367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8979400" y="3745240"/>
                        <a:ext cx="13788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1">
                    <p14:nvContentPartPr>
                      <p14:cNvPr id="55" name="Ink 54">
                        <a:extLst>
                          <a:ext uri="{FF2B5EF4-FFF2-40B4-BE49-F238E27FC236}">
                            <a16:creationId xmlns:a16="http://schemas.microsoft.com/office/drawing/2014/main" id="{507B36DC-C9F8-4565-A4AF-7FEECEB2618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04400" y="38298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22" name="Ink 321">
                        <a:extLst>
                          <a:ext uri="{FF2B5EF4-FFF2-40B4-BE49-F238E27FC236}">
                            <a16:creationId xmlns:a16="http://schemas.microsoft.com/office/drawing/2014/main" id="{CB8E4343-580A-46C4-949F-41F6351814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1760" y="376720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2">
                    <p14:nvContentPartPr>
                      <p14:cNvPr id="56" name="Ink 55">
                        <a:extLst>
                          <a:ext uri="{FF2B5EF4-FFF2-40B4-BE49-F238E27FC236}">
                            <a16:creationId xmlns:a16="http://schemas.microsoft.com/office/drawing/2014/main" id="{CC734868-EE41-48E8-BC96-EEB05408228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296200" y="3990760"/>
                      <a:ext cx="2160" cy="2160"/>
                    </p14:xfrm>
                  </p:contentPart>
                </mc:Choice>
                <mc:Fallback xmlns="">
                  <p:pic>
                    <p:nvPicPr>
                      <p:cNvPr id="323" name="Ink 322">
                        <a:extLst>
                          <a:ext uri="{FF2B5EF4-FFF2-40B4-BE49-F238E27FC236}">
                            <a16:creationId xmlns:a16="http://schemas.microsoft.com/office/drawing/2014/main" id="{F109D844-4660-4418-8ABE-A58FA88F9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9233200" y="3928120"/>
                        <a:ext cx="1278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4">
                    <p14:nvContentPartPr>
                      <p14:cNvPr id="57" name="Ink 56">
                        <a:extLst>
                          <a:ext uri="{FF2B5EF4-FFF2-40B4-BE49-F238E27FC236}">
                            <a16:creationId xmlns:a16="http://schemas.microsoft.com/office/drawing/2014/main" id="{6D050822-5E1C-4FAA-9714-1C4EED10DE7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479080" y="3992560"/>
                      <a:ext cx="2160" cy="360"/>
                    </p14:xfrm>
                  </p:contentPart>
                </mc:Choice>
                <mc:Fallback xmlns="">
                  <p:pic>
                    <p:nvPicPr>
                      <p:cNvPr id="324" name="Ink 323">
                        <a:extLst>
                          <a:ext uri="{FF2B5EF4-FFF2-40B4-BE49-F238E27FC236}">
                            <a16:creationId xmlns:a16="http://schemas.microsoft.com/office/drawing/2014/main" id="{890B56C0-B2B8-485F-9C36-28DAFBBA5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9416080" y="3929920"/>
                        <a:ext cx="1278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5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B6D8F161-B490-4C20-A256-0FB3B32E82B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41440" y="3982480"/>
                      <a:ext cx="29880" cy="360"/>
                    </p14:xfrm>
                  </p:contentPart>
                </mc:Choice>
                <mc:Fallback xmlns="">
                  <p:pic>
                    <p:nvPicPr>
                      <p:cNvPr id="325" name="Ink 324">
                        <a:extLst>
                          <a:ext uri="{FF2B5EF4-FFF2-40B4-BE49-F238E27FC236}">
                            <a16:creationId xmlns:a16="http://schemas.microsoft.com/office/drawing/2014/main" id="{A0EF3789-A18E-4AC9-A941-371F3F25A0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9578440" y="3919840"/>
                        <a:ext cx="15552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7">
                    <p14:nvContentPartPr>
                      <p14:cNvPr id="59" name="Ink 58">
                        <a:extLst>
                          <a:ext uri="{FF2B5EF4-FFF2-40B4-BE49-F238E27FC236}">
                            <a16:creationId xmlns:a16="http://schemas.microsoft.com/office/drawing/2014/main" id="{F3F6BDD9-CF28-4231-BC6D-9A3D56DD889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32880" y="3906160"/>
                      <a:ext cx="31680" cy="36000"/>
                    </p14:xfrm>
                  </p:contentPart>
                </mc:Choice>
                <mc:Fallback xmlns="">
                  <p:pic>
                    <p:nvPicPr>
                      <p:cNvPr id="326" name="Ink 325">
                        <a:extLst>
                          <a:ext uri="{FF2B5EF4-FFF2-40B4-BE49-F238E27FC236}">
                            <a16:creationId xmlns:a16="http://schemas.microsoft.com/office/drawing/2014/main" id="{2184B525-0A2A-4AA0-87F6-3E672752F0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9670240" y="3843160"/>
                        <a:ext cx="157320" cy="1616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9">
                    <p14:nvContentPartPr>
                      <p14:cNvPr id="60" name="Ink 59">
                        <a:extLst>
                          <a:ext uri="{FF2B5EF4-FFF2-40B4-BE49-F238E27FC236}">
                            <a16:creationId xmlns:a16="http://schemas.microsoft.com/office/drawing/2014/main" id="{CEF0B729-7218-4894-9869-FF45AF49FFC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03800" y="3757120"/>
                      <a:ext cx="360" cy="2160"/>
                    </p14:xfrm>
                  </p:contentPart>
                </mc:Choice>
                <mc:Fallback xmlns="">
                  <p:pic>
                    <p:nvPicPr>
                      <p:cNvPr id="327" name="Ink 326">
                        <a:extLst>
                          <a:ext uri="{FF2B5EF4-FFF2-40B4-BE49-F238E27FC236}">
                            <a16:creationId xmlns:a16="http://schemas.microsoft.com/office/drawing/2014/main" id="{397932A4-5D9D-43E1-8021-6DEF5E0A3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9741160" y="3694480"/>
                        <a:ext cx="1260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1">
                    <p14:nvContentPartPr>
                      <p14:cNvPr id="61" name="Ink 60">
                        <a:extLst>
                          <a:ext uri="{FF2B5EF4-FFF2-40B4-BE49-F238E27FC236}">
                            <a16:creationId xmlns:a16="http://schemas.microsoft.com/office/drawing/2014/main" id="{FF7C33E3-8F0D-4BAA-97D6-149A548F32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03800" y="374884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28" name="Ink 327">
                        <a:extLst>
                          <a:ext uri="{FF2B5EF4-FFF2-40B4-BE49-F238E27FC236}">
                            <a16:creationId xmlns:a16="http://schemas.microsoft.com/office/drawing/2014/main" id="{40395973-3346-4411-934B-D157C3A41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41160" y="368584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2">
                    <p14:nvContentPartPr>
                      <p14:cNvPr id="62" name="Ink 61">
                        <a:extLst>
                          <a:ext uri="{FF2B5EF4-FFF2-40B4-BE49-F238E27FC236}">
                            <a16:creationId xmlns:a16="http://schemas.microsoft.com/office/drawing/2014/main" id="{C6D14610-F2C5-4F77-99AD-E490E3296E1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34120" y="3565960"/>
                      <a:ext cx="2160" cy="360"/>
                    </p14:xfrm>
                  </p:contentPart>
                </mc:Choice>
                <mc:Fallback xmlns="">
                  <p:pic>
                    <p:nvPicPr>
                      <p:cNvPr id="329" name="Ink 328">
                        <a:extLst>
                          <a:ext uri="{FF2B5EF4-FFF2-40B4-BE49-F238E27FC236}">
                            <a16:creationId xmlns:a16="http://schemas.microsoft.com/office/drawing/2014/main" id="{7F8536DC-336B-4424-810D-1E91F3B77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9871480" y="3502960"/>
                        <a:ext cx="1278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3">
                    <p14:nvContentPartPr>
                      <p14:cNvPr id="63" name="Ink 62">
                        <a:extLst>
                          <a:ext uri="{FF2B5EF4-FFF2-40B4-BE49-F238E27FC236}">
                            <a16:creationId xmlns:a16="http://schemas.microsoft.com/office/drawing/2014/main" id="{09C542CA-BD15-4DE7-AF84-8C67B2EE084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25840" y="35659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30" name="Ink 329">
                        <a:extLst>
                          <a:ext uri="{FF2B5EF4-FFF2-40B4-BE49-F238E27FC236}">
                            <a16:creationId xmlns:a16="http://schemas.microsoft.com/office/drawing/2014/main" id="{543A5414-8D6A-47B0-9627-623A430FE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00" y="3502960"/>
                        <a:ext cx="126000" cy="12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4">
                    <p14:nvContentPartPr>
                      <p14:cNvPr id="64" name="Ink 63">
                        <a:extLst>
                          <a:ext uri="{FF2B5EF4-FFF2-40B4-BE49-F238E27FC236}">
                            <a16:creationId xmlns:a16="http://schemas.microsoft.com/office/drawing/2014/main" id="{39695BC9-3443-419D-A1B3-7164C9E97FE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89840" y="3523480"/>
                      <a:ext cx="36360" cy="42840"/>
                    </p14:xfrm>
                  </p:contentPart>
                </mc:Choice>
                <mc:Fallback xmlns="">
                  <p:pic>
                    <p:nvPicPr>
                      <p:cNvPr id="331" name="Ink 330">
                        <a:extLst>
                          <a:ext uri="{FF2B5EF4-FFF2-40B4-BE49-F238E27FC236}">
                            <a16:creationId xmlns:a16="http://schemas.microsoft.com/office/drawing/2014/main" id="{73831712-4DEF-40E3-BFD7-730D2B5E1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9826840" y="3460480"/>
                        <a:ext cx="162000" cy="16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6">
                    <p14:nvContentPartPr>
                      <p14:cNvPr id="65" name="Ink 64">
                        <a:extLst>
                          <a:ext uri="{FF2B5EF4-FFF2-40B4-BE49-F238E27FC236}">
                            <a16:creationId xmlns:a16="http://schemas.microsoft.com/office/drawing/2014/main" id="{7E63462F-83AF-4E06-A3F3-D00F9D433D9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34760" y="3428080"/>
                      <a:ext cx="360" cy="6120"/>
                    </p14:xfrm>
                  </p:contentPart>
                </mc:Choice>
                <mc:Fallback xmlns="">
                  <p:pic>
                    <p:nvPicPr>
                      <p:cNvPr id="332" name="Ink 331">
                        <a:extLst>
                          <a:ext uri="{FF2B5EF4-FFF2-40B4-BE49-F238E27FC236}">
                            <a16:creationId xmlns:a16="http://schemas.microsoft.com/office/drawing/2014/main" id="{6A35CA5D-BE94-471A-A578-F8F696F5C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71760" y="3365080"/>
                        <a:ext cx="126000" cy="13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7">
                    <p14:nvContentPartPr>
                      <p14:cNvPr id="66" name="Ink 65">
                        <a:extLst>
                          <a:ext uri="{FF2B5EF4-FFF2-40B4-BE49-F238E27FC236}">
                            <a16:creationId xmlns:a16="http://schemas.microsoft.com/office/drawing/2014/main" id="{1D83D38C-A046-4CA8-AE79-E21CF6A15A5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34760" y="3411520"/>
                      <a:ext cx="360" cy="2160"/>
                    </p14:xfrm>
                  </p:contentPart>
                </mc:Choice>
                <mc:Fallback xmlns="">
                  <p:pic>
                    <p:nvPicPr>
                      <p:cNvPr id="333" name="Ink 332">
                        <a:extLst>
                          <a:ext uri="{FF2B5EF4-FFF2-40B4-BE49-F238E27FC236}">
                            <a16:creationId xmlns:a16="http://schemas.microsoft.com/office/drawing/2014/main" id="{17682020-5FF8-44DF-8F17-0B7D6D7A68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771760" y="3348880"/>
                        <a:ext cx="126000" cy="127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8">
                    <p14:nvContentPartPr>
                      <p14:cNvPr id="67" name="Ink 66">
                        <a:extLst>
                          <a:ext uri="{FF2B5EF4-FFF2-40B4-BE49-F238E27FC236}">
                            <a16:creationId xmlns:a16="http://schemas.microsoft.com/office/drawing/2014/main" id="{25AC953D-29D5-4F12-A8EB-B87CD8BCE4E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812080" y="3313240"/>
                      <a:ext cx="12240" cy="29520"/>
                    </p14:xfrm>
                  </p:contentPart>
                </mc:Choice>
                <mc:Fallback xmlns="">
                  <p:pic>
                    <p:nvPicPr>
                      <p:cNvPr id="334" name="Ink 333">
                        <a:extLst>
                          <a:ext uri="{FF2B5EF4-FFF2-40B4-BE49-F238E27FC236}">
                            <a16:creationId xmlns:a16="http://schemas.microsoft.com/office/drawing/2014/main" id="{BE65EAC1-8648-463B-9DDF-E0CD61E70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9749440" y="3250240"/>
                        <a:ext cx="137880" cy="155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336187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590021" y="1752085"/>
            <a:ext cx="4350058" cy="177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Distribution of Loan Amount.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Outliers in the Loan Amount. 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Bulk of data towards left.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1983088-1AE0-4209-AF3C-78357DE4F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64" y="1066800"/>
            <a:ext cx="5607015" cy="47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2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7" y="2048575"/>
            <a:ext cx="435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Re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move this skewness by doing a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Helvetica Neue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Helvetica Neue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istribution becomes normal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C4BA7AF-1F89-42A5-941F-06A2972A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8926"/>
            <a:ext cx="5077777" cy="48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9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15456" y="2782668"/>
            <a:ext cx="435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data using the train_test_split into 80% Training and 20% Testing.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328132" y="24254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pic>
        <p:nvPicPr>
          <p:cNvPr id="1026" name="Picture 2" descr="Machine Learning &amp;amp; Training Data: Sources, Methods, Things to Keep in Mind">
            <a:extLst>
              <a:ext uri="{FF2B5EF4-FFF2-40B4-BE49-F238E27FC236}">
                <a16:creationId xmlns:a16="http://schemas.microsoft.com/office/drawing/2014/main" id="{234B0DCE-52A4-40E7-9B41-CDDC585D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00" y="765762"/>
            <a:ext cx="6173088" cy="485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9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15456" y="2782668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Models To Predict the loan approval  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567984" y="24095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69A19-F93C-40E6-A0F5-6EDC54D1948C}"/>
              </a:ext>
            </a:extLst>
          </p:cNvPr>
          <p:cNvSpPr txBox="1"/>
          <p:nvPr/>
        </p:nvSpPr>
        <p:spPr>
          <a:xfrm flipH="1">
            <a:off x="6814880" y="1661528"/>
            <a:ext cx="4117908" cy="298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342900" algn="just">
              <a:lnSpc>
                <a:spcPct val="2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Logistic Regression</a:t>
            </a:r>
          </a:p>
          <a:p>
            <a:pPr marL="514350" indent="-342900" algn="just">
              <a:lnSpc>
                <a:spcPct val="2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Decision Tree</a:t>
            </a:r>
          </a:p>
          <a:p>
            <a:pPr marL="514350" indent="-342900" algn="just">
              <a:lnSpc>
                <a:spcPct val="2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Random Forest</a:t>
            </a:r>
          </a:p>
          <a:p>
            <a:pPr marL="514350" indent="-342900" algn="just">
              <a:lnSpc>
                <a:spcPct val="2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XGBoost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203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7" y="2136337"/>
            <a:ext cx="4350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Classification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L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function to predict binary outcome (True/False, 0/1, Yes/No).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Logit function develops an s-shaped curve with the probability estimate.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567984" y="24095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2050" name="Picture 2" descr="Comprehensive Guide To Logistic Regression In R | Edureka">
            <a:extLst>
              <a:ext uri="{FF2B5EF4-FFF2-40B4-BE49-F238E27FC236}">
                <a16:creationId xmlns:a16="http://schemas.microsoft.com/office/drawing/2014/main" id="{654B4F1C-A638-4D6E-BC31-7279E9608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32" y="1276436"/>
            <a:ext cx="5424876" cy="45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4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844" y="2254929"/>
            <a:ext cx="5794049" cy="13554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ln w="0"/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1200" spc="0" dirty="0">
                <a:ln w="0"/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RESENTATION </a:t>
            </a:r>
            <a:r>
              <a:rPr lang="en-US" sz="3600" b="1" kern="1200" dirty="0">
                <a:ln w="0"/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="1" kern="1200" spc="0" dirty="0">
                <a:ln w="0"/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423C4-4A6E-4BE6-8112-21CECEEB75DE}"/>
              </a:ext>
            </a:extLst>
          </p:cNvPr>
          <p:cNvSpPr/>
          <p:nvPr/>
        </p:nvSpPr>
        <p:spPr>
          <a:xfrm>
            <a:off x="6901760" y="1441332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45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268104" y="29057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D8DA-A168-4ED1-AB94-8059471677CD}"/>
              </a:ext>
            </a:extLst>
          </p:cNvPr>
          <p:cNvSpPr txBox="1"/>
          <p:nvPr/>
        </p:nvSpPr>
        <p:spPr>
          <a:xfrm>
            <a:off x="6760556" y="1539289"/>
            <a:ext cx="422656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Accuracy: 0.80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N class: 0.89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Y class: 0.78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N class: 0.41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Y class: 0.98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N class: 0.56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Y class: 0.87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7" y="2136337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Classification and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Predict the Target Variable.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Best parameter - RandomdSearchCV</a:t>
            </a:r>
          </a:p>
          <a:p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567984" y="24095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6ACA39-38F4-4D13-84F1-2BAEBB860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79" y="1225858"/>
            <a:ext cx="6105525" cy="391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25334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268104" y="29057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D8DA-A168-4ED1-AB94-8059471677CD}"/>
              </a:ext>
            </a:extLst>
          </p:cNvPr>
          <p:cNvSpPr txBox="1"/>
          <p:nvPr/>
        </p:nvSpPr>
        <p:spPr>
          <a:xfrm>
            <a:off x="6760556" y="1539289"/>
            <a:ext cx="422656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Accuracy: 0.80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N class: 0.94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Y class: 0.78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N class: 0.41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Y class: 0.99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N class: 0.57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Y class: 0.87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9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7" y="2267602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Classification and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Predict the Continuous Variables.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Ensemble technique.</a:t>
            </a:r>
          </a:p>
          <a:p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567984" y="24095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orest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andom Forest Algorithm for Machine Learning - Tutorial And Example">
            <a:extLst>
              <a:ext uri="{FF2B5EF4-FFF2-40B4-BE49-F238E27FC236}">
                <a16:creationId xmlns:a16="http://schemas.microsoft.com/office/drawing/2014/main" id="{103BC969-6DFD-4687-B066-CF211764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79" y="127824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1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268104" y="29057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Random 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D8DA-A168-4ED1-AB94-8059471677CD}"/>
              </a:ext>
            </a:extLst>
          </p:cNvPr>
          <p:cNvSpPr txBox="1"/>
          <p:nvPr/>
        </p:nvSpPr>
        <p:spPr>
          <a:xfrm>
            <a:off x="6760556" y="1539289"/>
            <a:ext cx="422656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Accuracy: 0.79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N class: 0.88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Y class: 0.77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N class: 0.38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Y class: 0.98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N class: 0.54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Y class: 0.86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604867" y="2267602"/>
            <a:ext cx="4350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Classification and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It is a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scalable, distributed gradient-boosted decision tree (GBDT)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Speed and Performance.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172059" y="21431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XGBoost versus Random Forest. This article explores the superiority… | by  Aman Gupta | Geek Culture | Medium">
            <a:extLst>
              <a:ext uri="{FF2B5EF4-FFF2-40B4-BE49-F238E27FC236}">
                <a16:creationId xmlns:a16="http://schemas.microsoft.com/office/drawing/2014/main" id="{B1827432-3932-486B-A346-8F504811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1" y="1013085"/>
            <a:ext cx="5940055" cy="45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9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268104" y="29057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XGBoost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D8DA-A168-4ED1-AB94-8059471677CD}"/>
              </a:ext>
            </a:extLst>
          </p:cNvPr>
          <p:cNvSpPr txBox="1"/>
          <p:nvPr/>
        </p:nvSpPr>
        <p:spPr>
          <a:xfrm>
            <a:off x="6760556" y="1539289"/>
            <a:ext cx="422656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Accuracy: 0.77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N class: 0.69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Precision for Y class: 0.80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N class: 0.51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Recall for Y class: 0.89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N class: 0.59 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2C283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F1 score for Y class: 0.84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66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61146" y="894962"/>
            <a:ext cx="287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238C16-4FBC-474F-AFA4-17DB9C7A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9710"/>
            <a:ext cx="5449052" cy="36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4FA3A-BAE2-49B4-AB0A-BB44956E3033}"/>
              </a:ext>
            </a:extLst>
          </p:cNvPr>
          <p:cNvSpPr txBox="1"/>
          <p:nvPr/>
        </p:nvSpPr>
        <p:spPr>
          <a:xfrm flipH="1">
            <a:off x="184157" y="2562447"/>
            <a:ext cx="544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ratio of true positives and true negatives to all positive and negative observations.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= (TP + TN)/ (TP + FN + TN + FP)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64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20408" y="758630"/>
            <a:ext cx="259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525A441-8F54-483F-B5E4-A9887DCC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64" y="1403443"/>
            <a:ext cx="5631835" cy="38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13DF7F-0FCC-404C-A541-FBCB9274BAFB}"/>
              </a:ext>
            </a:extLst>
          </p:cNvPr>
          <p:cNvSpPr txBox="1"/>
          <p:nvPr/>
        </p:nvSpPr>
        <p:spPr>
          <a:xfrm flipH="1">
            <a:off x="78964" y="2210599"/>
            <a:ext cx="5449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bility to correctly predict the positives out of all the positive predictions it made.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ratio of true positive to the sum of true positive and false positive.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Score = TP / (FP + TP)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7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-413994" y="758630"/>
            <a:ext cx="259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525A441-8F54-483F-B5E4-A9887DCC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64" y="1403443"/>
            <a:ext cx="5631835" cy="38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13DF7F-0FCC-404C-A541-FBCB9274BAFB}"/>
              </a:ext>
            </a:extLst>
          </p:cNvPr>
          <p:cNvSpPr txBox="1"/>
          <p:nvPr/>
        </p:nvSpPr>
        <p:spPr>
          <a:xfrm flipH="1">
            <a:off x="78964" y="2210599"/>
            <a:ext cx="5449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 the positives out of actual positives.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ratio of true positive to the sum of true positive and false negative.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Score = TP / (FN + TP)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2E24-C66C-43A0-A9E1-57A60467BF7E}"/>
              </a:ext>
            </a:extLst>
          </p:cNvPr>
          <p:cNvSpPr txBox="1"/>
          <p:nvPr/>
        </p:nvSpPr>
        <p:spPr>
          <a:xfrm>
            <a:off x="1" y="2826285"/>
            <a:ext cx="3900972" cy="65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</a:t>
            </a:r>
            <a:r>
              <a:rPr lang="en-US" sz="36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TION</a:t>
            </a:r>
            <a:endParaRPr lang="en-US" sz="3600" b="1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7CEDF-79AC-4E19-8CCE-9FCCDEB895BB}"/>
              </a:ext>
            </a:extLst>
          </p:cNvPr>
          <p:cNvSpPr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graphicFrame>
        <p:nvGraphicFramePr>
          <p:cNvPr id="38" name="TextBox 1">
            <a:extLst>
              <a:ext uri="{FF2B5EF4-FFF2-40B4-BE49-F238E27FC236}">
                <a16:creationId xmlns:a16="http://schemas.microsoft.com/office/drawing/2014/main" id="{540A14EA-4D7D-44C0-8996-57D3B696F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8419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812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67E4-A8BF-4B86-A935-5B35D69B1733}"/>
              </a:ext>
            </a:extLst>
          </p:cNvPr>
          <p:cNvSpPr txBox="1"/>
          <p:nvPr/>
        </p:nvSpPr>
        <p:spPr>
          <a:xfrm>
            <a:off x="546755" y="2721581"/>
            <a:ext cx="38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3DF7F-0FCC-404C-A541-FBCB9274BAFB}"/>
              </a:ext>
            </a:extLst>
          </p:cNvPr>
          <p:cNvSpPr txBox="1"/>
          <p:nvPr/>
        </p:nvSpPr>
        <p:spPr>
          <a:xfrm flipH="1">
            <a:off x="6096000" y="2413336"/>
            <a:ext cx="5449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 – Logistic Regression and Decision Tree.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Performer - XGBoost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63FA7-277D-4499-9A4B-2249E3F84D17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ln w="0"/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  <a:endParaRPr lang="en-US" sz="7200" b="1" kern="1200" cap="none" spc="0" dirty="0">
              <a:ln w="0"/>
              <a:solidFill>
                <a:srgbClr val="0808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5BFD4-F9E6-44A2-BE79-F71408817691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4000" b="1" kern="120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ETHODOLOGY</a:t>
            </a:r>
            <a:endParaRPr lang="en-US" sz="4000" b="1" kern="1200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16FEF8-3CBD-4016-BB8B-27A1966D0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5673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44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A164F0-DA72-4A7D-A583-5929DF445AD9}"/>
              </a:ext>
            </a:extLst>
          </p:cNvPr>
          <p:cNvSpPr/>
          <p:nvPr/>
        </p:nvSpPr>
        <p:spPr>
          <a:xfrm>
            <a:off x="150732" y="2884736"/>
            <a:ext cx="5009753" cy="597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36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ATA COLLECTION</a:t>
            </a:r>
            <a:endParaRPr lang="en-US" sz="3600" b="1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DEF81-A8E5-47A5-8160-91B6DEFF2241}"/>
              </a:ext>
            </a:extLst>
          </p:cNvPr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</a:t>
            </a:r>
            <a:r>
              <a:rPr lang="en-US" sz="2000" b="0" i="0" dirty="0">
                <a:effectLst/>
              </a:rPr>
              <a:t>athering and measuring information from different sources.</a:t>
            </a: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he basis of the training data set is 13 features in total.</a:t>
            </a: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Out of all 12 are independent variables and 1 is the dependent variable</a:t>
            </a:r>
            <a:endParaRPr lang="en-US" sz="2000" b="0" i="0" dirty="0">
              <a:effectLst/>
            </a:endParaRP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dependent variable is Loan_Status.</a:t>
            </a:r>
            <a:r>
              <a:rPr lang="en-US" sz="2000" b="0" i="0" dirty="0">
                <a:effectLst/>
              </a:rPr>
              <a:t> </a:t>
            </a:r>
          </a:p>
          <a:p>
            <a:pPr marL="114300">
              <a:lnSpc>
                <a:spcPct val="20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28268-43A0-4B9A-95EA-C8E484B6AE69}"/>
              </a:ext>
            </a:extLst>
          </p:cNvPr>
          <p:cNvSpPr txBox="1"/>
          <p:nvPr/>
        </p:nvSpPr>
        <p:spPr>
          <a:xfrm>
            <a:off x="1837678" y="19530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0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B355D-69EE-46DD-90AC-89343C97A683}"/>
              </a:ext>
            </a:extLst>
          </p:cNvPr>
          <p:cNvSpPr txBox="1"/>
          <p:nvPr/>
        </p:nvSpPr>
        <p:spPr>
          <a:xfrm>
            <a:off x="-68956" y="2788108"/>
            <a:ext cx="3969929" cy="6541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ANALYSING DATA </a:t>
            </a:r>
            <a:endParaRPr lang="en-US" sz="3600" b="1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4553750-067D-4AF8-8DCE-AD0EA7403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20499"/>
              </p:ext>
            </p:extLst>
          </p:nvPr>
        </p:nvGraphicFramePr>
        <p:xfrm>
          <a:off x="4928532" y="1361440"/>
          <a:ext cx="6096000" cy="440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7987525-3BE2-4B7A-966B-21457B5D9327}"/>
              </a:ext>
            </a:extLst>
          </p:cNvPr>
          <p:cNvSpPr/>
          <p:nvPr/>
        </p:nvSpPr>
        <p:spPr>
          <a:xfrm>
            <a:off x="4477447" y="723142"/>
            <a:ext cx="10928379" cy="464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Calibri body"/>
                <a:cs typeface="Times New Roman" panose="02020603050405020304" pitchFamily="18" charset="0"/>
              </a:rPr>
              <a:t>It is a process of cleaning, transforming, and modeling data.</a:t>
            </a:r>
          </a:p>
        </p:txBody>
      </p:sp>
    </p:spTree>
    <p:extLst>
      <p:ext uri="{BB962C8B-B14F-4D97-AF65-F5344CB8AC3E}">
        <p14:creationId xmlns:p14="http://schemas.microsoft.com/office/powerpoint/2010/main" val="2449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3208E-189E-478E-9ADB-BB0B4BC2917C}"/>
              </a:ext>
            </a:extLst>
          </p:cNvPr>
          <p:cNvSpPr/>
          <p:nvPr/>
        </p:nvSpPr>
        <p:spPr>
          <a:xfrm>
            <a:off x="-88004" y="-6501"/>
            <a:ext cx="5616019" cy="75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571500" indent="-5715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40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NIVARIATE </a:t>
            </a:r>
            <a:r>
              <a:rPr lang="en-US" sz="4000" b="1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sz="4000" b="1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93BB52-20C5-480B-BD37-4715ABD6E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" b="4235"/>
          <a:stretch/>
        </p:blipFill>
        <p:spPr bwMode="auto">
          <a:xfrm>
            <a:off x="6096000" y="1043925"/>
            <a:ext cx="5608320" cy="47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349A4-566F-4B58-A042-59B071AB1EF8}"/>
              </a:ext>
            </a:extLst>
          </p:cNvPr>
          <p:cNvSpPr txBox="1"/>
          <p:nvPr/>
        </p:nvSpPr>
        <p:spPr>
          <a:xfrm>
            <a:off x="178936" y="1794276"/>
            <a:ext cx="5201920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80% of loan applicants are male.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Nearly 70% are married.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85–90% of loan applicants are not self-employed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Nearly 85% of people have a Credit History.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2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23F79-4DE4-4A17-9DB2-D161B1C40044}"/>
              </a:ext>
            </a:extLst>
          </p:cNvPr>
          <p:cNvSpPr/>
          <p:nvPr/>
        </p:nvSpPr>
        <p:spPr>
          <a:xfrm>
            <a:off x="-1015457" y="10138"/>
            <a:ext cx="6436310" cy="709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Categorical features(Ordinal)</a:t>
            </a:r>
            <a:endParaRPr lang="en-US" sz="32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2BF304-74BA-4288-AFB5-A9D35AFE2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74167"/>
            <a:ext cx="5608320" cy="48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66EE7-E22F-4202-92A3-3D27EFB93C9A}"/>
              </a:ext>
            </a:extLst>
          </p:cNvPr>
          <p:cNvSpPr txBox="1"/>
          <p:nvPr/>
        </p:nvSpPr>
        <p:spPr>
          <a:xfrm>
            <a:off x="487680" y="1968178"/>
            <a:ext cx="4350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Almost 58% of the applicants have no dependents.</a:t>
            </a:r>
          </a:p>
          <a:p>
            <a:pPr>
              <a:lnSpc>
                <a:spcPct val="2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* About 75%  are graduates.</a:t>
            </a:r>
          </a:p>
          <a:p>
            <a:pPr>
              <a:lnSpc>
                <a:spcPct val="250000"/>
              </a:lnSpc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Most of the applicants reside in Semi-urban areas.</a:t>
            </a:r>
          </a:p>
        </p:txBody>
      </p:sp>
    </p:spTree>
    <p:extLst>
      <p:ext uri="{BB962C8B-B14F-4D97-AF65-F5344CB8AC3E}">
        <p14:creationId xmlns:p14="http://schemas.microsoft.com/office/powerpoint/2010/main" val="1114146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1072</Words>
  <Application>Microsoft Office PowerPoint</Application>
  <PresentationFormat>Widescreen</PresentationFormat>
  <Paragraphs>220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body</vt:lpstr>
      <vt:lpstr>Calibri Light</vt:lpstr>
      <vt:lpstr>Helvetica Neue</vt:lpstr>
      <vt:lpstr>Times New Roman</vt:lpstr>
      <vt:lpstr>1_Office Theme</vt:lpstr>
      <vt:lpstr>Office Theme</vt:lpstr>
      <vt:lpstr>Loan Approval Prediction</vt:lpstr>
      <vt:lpstr>PowerPoint Presentation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Prediction</dc:title>
  <dc:creator>Vishal Kumar</dc:creator>
  <cp:lastModifiedBy>Usha Padma Rachakonda - ushapadma.rachakonda@studio.unibo.it</cp:lastModifiedBy>
  <cp:revision>228</cp:revision>
  <dcterms:created xsi:type="dcterms:W3CDTF">2018-11-05T12:08:00Z</dcterms:created>
  <dcterms:modified xsi:type="dcterms:W3CDTF">2022-01-21T15:21:07Z</dcterms:modified>
</cp:coreProperties>
</file>