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0" r:id="rId2"/>
  </p:sldMasterIdLst>
  <p:notesMasterIdLst>
    <p:notesMasterId r:id="rId21"/>
  </p:notesMasterIdLst>
  <p:sldIdLst>
    <p:sldId id="259" r:id="rId3"/>
    <p:sldId id="292" r:id="rId4"/>
    <p:sldId id="264" r:id="rId5"/>
    <p:sldId id="300" r:id="rId6"/>
    <p:sldId id="294" r:id="rId7"/>
    <p:sldId id="266" r:id="rId8"/>
    <p:sldId id="267" r:id="rId9"/>
    <p:sldId id="301" r:id="rId10"/>
    <p:sldId id="302" r:id="rId11"/>
    <p:sldId id="295" r:id="rId12"/>
    <p:sldId id="303" r:id="rId13"/>
    <p:sldId id="296" r:id="rId14"/>
    <p:sldId id="297" r:id="rId15"/>
    <p:sldId id="298" r:id="rId16"/>
    <p:sldId id="304" r:id="rId17"/>
    <p:sldId id="305" r:id="rId18"/>
    <p:sldId id="286" r:id="rId19"/>
    <p:sldId id="3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75" d="100"/>
          <a:sy n="75" d="100"/>
        </p:scale>
        <p:origin x="43" y="293"/>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2C1D56-08FD-4EBF-9FF2-2592B206C5FA}"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1731D322-F6A0-43FF-A8B2-87D72B1B6945}">
      <dgm:prSet phldrT="[Text]"/>
      <dgm:spPr/>
      <dgm:t>
        <a:bodyPr/>
        <a:lstStyle/>
        <a:p>
          <a:r>
            <a:rPr lang="en-US" b="1">
              <a:latin typeface="Calibri body"/>
              <a:cs typeface="Times New Roman" panose="02020603050405020304" pitchFamily="18" charset="0"/>
            </a:rPr>
            <a:t>Analyzing Data</a:t>
          </a:r>
        </a:p>
      </dgm:t>
    </dgm:pt>
    <dgm:pt modelId="{01E13636-6EEB-4A80-B78F-AF27592E0C78}" type="parTrans" cxnId="{06D8C4E3-BD9A-4F36-9934-DC9736161BBD}">
      <dgm:prSet/>
      <dgm:spPr/>
      <dgm:t>
        <a:bodyPr/>
        <a:lstStyle/>
        <a:p>
          <a:endParaRPr lang="en-US"/>
        </a:p>
      </dgm:t>
    </dgm:pt>
    <dgm:pt modelId="{2AE2DE33-7337-4720-8C6F-DB26C8BA434E}" type="sibTrans" cxnId="{06D8C4E3-BD9A-4F36-9934-DC9736161BBD}">
      <dgm:prSet/>
      <dgm:spPr/>
      <dgm:t>
        <a:bodyPr/>
        <a:lstStyle/>
        <a:p>
          <a:endParaRPr lang="en-US"/>
        </a:p>
      </dgm:t>
    </dgm:pt>
    <dgm:pt modelId="{D351A05A-A95B-47D8-91EC-76D63353E0C7}">
      <dgm:prSet phldrT="[Text]"/>
      <dgm:spPr/>
      <dgm:t>
        <a:bodyPr/>
        <a:lstStyle/>
        <a:p>
          <a:r>
            <a:rPr lang="en-US" b="1">
              <a:latin typeface="Calibri body"/>
              <a:cs typeface="Times New Roman" panose="02020603050405020304" pitchFamily="18" charset="0"/>
            </a:rPr>
            <a:t>Univariate Analysis</a:t>
          </a:r>
        </a:p>
      </dgm:t>
    </dgm:pt>
    <dgm:pt modelId="{447A5460-1363-454D-8C3B-CBCD45F7EFF1}" type="parTrans" cxnId="{D7A1E3C2-9922-42F5-BD32-23686851E9CC}">
      <dgm:prSet/>
      <dgm:spPr/>
      <dgm:t>
        <a:bodyPr/>
        <a:lstStyle/>
        <a:p>
          <a:endParaRPr lang="en-US"/>
        </a:p>
      </dgm:t>
    </dgm:pt>
    <dgm:pt modelId="{B32F8414-18F4-496B-859E-4A2A5F55A315}" type="sibTrans" cxnId="{D7A1E3C2-9922-42F5-BD32-23686851E9CC}">
      <dgm:prSet/>
      <dgm:spPr/>
      <dgm:t>
        <a:bodyPr/>
        <a:lstStyle/>
        <a:p>
          <a:endParaRPr lang="en-US"/>
        </a:p>
      </dgm:t>
    </dgm:pt>
    <dgm:pt modelId="{6C78D7CE-650F-4278-9AD5-CDA0B6810DCA}">
      <dgm:prSet phldrT="[Text]"/>
      <dgm:spPr/>
      <dgm:t>
        <a:bodyPr/>
        <a:lstStyle/>
        <a:p>
          <a:r>
            <a:rPr lang="en-US" b="1" dirty="0">
              <a:latin typeface="Calibri body"/>
              <a:cs typeface="Times New Roman" panose="02020603050405020304" pitchFamily="18" charset="0"/>
            </a:rPr>
            <a:t>Bivariate Analysis</a:t>
          </a:r>
        </a:p>
      </dgm:t>
    </dgm:pt>
    <dgm:pt modelId="{2031F3E1-E329-4024-8674-09C49A7851E1}" type="parTrans" cxnId="{20A12A15-6A74-435E-8517-45A93A200340}">
      <dgm:prSet/>
      <dgm:spPr/>
      <dgm:t>
        <a:bodyPr/>
        <a:lstStyle/>
        <a:p>
          <a:endParaRPr lang="en-US"/>
        </a:p>
      </dgm:t>
    </dgm:pt>
    <dgm:pt modelId="{A312654D-6E2F-41EE-B87F-66367CD2D02A}" type="sibTrans" cxnId="{20A12A15-6A74-435E-8517-45A93A200340}">
      <dgm:prSet/>
      <dgm:spPr/>
      <dgm:t>
        <a:bodyPr/>
        <a:lstStyle/>
        <a:p>
          <a:endParaRPr lang="en-US"/>
        </a:p>
      </dgm:t>
    </dgm:pt>
    <dgm:pt modelId="{F8FFA212-6074-4A37-9729-759610183CCB}">
      <dgm:prSet phldrT="[Text]"/>
      <dgm:spPr/>
      <dgm:t>
        <a:bodyPr/>
        <a:lstStyle/>
        <a:p>
          <a:r>
            <a:rPr lang="en-US" b="1">
              <a:latin typeface="Calibri body"/>
              <a:cs typeface="Times New Roman" panose="02020603050405020304" pitchFamily="18" charset="0"/>
            </a:rPr>
            <a:t>Data Cleaning</a:t>
          </a:r>
        </a:p>
      </dgm:t>
    </dgm:pt>
    <dgm:pt modelId="{7C4B6B1E-1F25-4B56-8189-DD2347D09ACA}" type="parTrans" cxnId="{C752DC6F-F643-440B-98C4-7D2A75B65471}">
      <dgm:prSet/>
      <dgm:spPr/>
      <dgm:t>
        <a:bodyPr/>
        <a:lstStyle/>
        <a:p>
          <a:endParaRPr lang="en-US"/>
        </a:p>
      </dgm:t>
    </dgm:pt>
    <dgm:pt modelId="{1808EC3F-3A3A-4D58-9644-A2706D98BA37}" type="sibTrans" cxnId="{C752DC6F-F643-440B-98C4-7D2A75B65471}">
      <dgm:prSet/>
      <dgm:spPr/>
      <dgm:t>
        <a:bodyPr/>
        <a:lstStyle/>
        <a:p>
          <a:endParaRPr lang="en-US"/>
        </a:p>
      </dgm:t>
    </dgm:pt>
    <dgm:pt modelId="{4F00683F-6D10-47DB-B2BD-AE796601BE06}">
      <dgm:prSet phldrT="[Text]"/>
      <dgm:spPr/>
      <dgm:t>
        <a:bodyPr/>
        <a:lstStyle/>
        <a:p>
          <a:r>
            <a:rPr lang="en-US" b="1" dirty="0">
              <a:latin typeface="Calibri body"/>
              <a:cs typeface="Times New Roman" panose="02020603050405020304" pitchFamily="18" charset="0"/>
            </a:rPr>
            <a:t>Removing Missing Values</a:t>
          </a:r>
        </a:p>
      </dgm:t>
    </dgm:pt>
    <dgm:pt modelId="{CFE27A71-C7D3-4387-BC8D-CF050D38C796}" type="parTrans" cxnId="{3B89D793-FC91-44E2-B851-F6A3AE9E65CA}">
      <dgm:prSet/>
      <dgm:spPr/>
      <dgm:t>
        <a:bodyPr/>
        <a:lstStyle/>
        <a:p>
          <a:endParaRPr lang="en-US"/>
        </a:p>
      </dgm:t>
    </dgm:pt>
    <dgm:pt modelId="{3967239D-0B97-47C7-A29E-188EAFF76388}" type="sibTrans" cxnId="{3B89D793-FC91-44E2-B851-F6A3AE9E65CA}">
      <dgm:prSet/>
      <dgm:spPr/>
      <dgm:t>
        <a:bodyPr/>
        <a:lstStyle/>
        <a:p>
          <a:endParaRPr lang="en-US"/>
        </a:p>
      </dgm:t>
    </dgm:pt>
    <dgm:pt modelId="{7371CAEF-968D-4CB1-9D38-D745BF4237D7}">
      <dgm:prSet phldrT="[Text]"/>
      <dgm:spPr/>
      <dgm:t>
        <a:bodyPr/>
        <a:lstStyle/>
        <a:p>
          <a:r>
            <a:rPr lang="en-US" b="1" dirty="0">
              <a:latin typeface="Calibri body"/>
              <a:cs typeface="Times New Roman" panose="02020603050405020304" pitchFamily="18" charset="0"/>
            </a:rPr>
            <a:t>Outlier Treatment</a:t>
          </a:r>
        </a:p>
      </dgm:t>
    </dgm:pt>
    <dgm:pt modelId="{DE0C6FDC-0465-44DD-BA7D-71B09959788E}" type="parTrans" cxnId="{BD3939B3-9073-4F36-BABB-62642FE6FFE8}">
      <dgm:prSet/>
      <dgm:spPr/>
      <dgm:t>
        <a:bodyPr/>
        <a:lstStyle/>
        <a:p>
          <a:endParaRPr lang="en-US"/>
        </a:p>
      </dgm:t>
    </dgm:pt>
    <dgm:pt modelId="{A49DE632-B229-457B-90B9-2F21A0B72E03}" type="sibTrans" cxnId="{BD3939B3-9073-4F36-BABB-62642FE6FFE8}">
      <dgm:prSet/>
      <dgm:spPr/>
      <dgm:t>
        <a:bodyPr/>
        <a:lstStyle/>
        <a:p>
          <a:endParaRPr lang="en-US"/>
        </a:p>
      </dgm:t>
    </dgm:pt>
    <dgm:pt modelId="{B46EEAB0-6854-49C0-96F4-3F49B2AD5F3B}">
      <dgm:prSet phldrT="[Text]"/>
      <dgm:spPr/>
      <dgm:t>
        <a:bodyPr/>
        <a:lstStyle/>
        <a:p>
          <a:r>
            <a:rPr lang="en-US" b="1">
              <a:latin typeface="Calibri body"/>
              <a:cs typeface="Times New Roman" panose="02020603050405020304" pitchFamily="18" charset="0"/>
            </a:rPr>
            <a:t>Model Building</a:t>
          </a:r>
        </a:p>
      </dgm:t>
    </dgm:pt>
    <dgm:pt modelId="{C7431EA5-68C3-418C-8CEA-F1E3515D3502}" type="parTrans" cxnId="{77533DD9-1566-4D5B-908F-A3867E5989E0}">
      <dgm:prSet/>
      <dgm:spPr/>
      <dgm:t>
        <a:bodyPr/>
        <a:lstStyle/>
        <a:p>
          <a:endParaRPr lang="en-US"/>
        </a:p>
      </dgm:t>
    </dgm:pt>
    <dgm:pt modelId="{6707EF25-CB61-4FA4-BCC9-2775B332F256}" type="sibTrans" cxnId="{77533DD9-1566-4D5B-908F-A3867E5989E0}">
      <dgm:prSet/>
      <dgm:spPr/>
      <dgm:t>
        <a:bodyPr/>
        <a:lstStyle/>
        <a:p>
          <a:endParaRPr lang="en-US"/>
        </a:p>
      </dgm:t>
    </dgm:pt>
    <dgm:pt modelId="{D47F233E-90FF-48F2-96BA-F7F452B63498}">
      <dgm:prSet phldrT="[Text]"/>
      <dgm:spPr/>
      <dgm:t>
        <a:bodyPr/>
        <a:lstStyle/>
        <a:p>
          <a:r>
            <a:rPr lang="en-US" b="1" dirty="0">
              <a:latin typeface="Calibri body"/>
              <a:cs typeface="Times New Roman" panose="02020603050405020304" pitchFamily="18" charset="0"/>
            </a:rPr>
            <a:t>Logistic Regression</a:t>
          </a:r>
        </a:p>
      </dgm:t>
    </dgm:pt>
    <dgm:pt modelId="{51022360-6858-4584-98AC-5455EE6692D8}" type="parTrans" cxnId="{295717DD-CCA1-464E-8C87-C1733675A1FF}">
      <dgm:prSet/>
      <dgm:spPr/>
      <dgm:t>
        <a:bodyPr/>
        <a:lstStyle/>
        <a:p>
          <a:endParaRPr lang="en-US"/>
        </a:p>
      </dgm:t>
    </dgm:pt>
    <dgm:pt modelId="{ACD20EB5-F6B6-4184-A12B-AED78174793C}" type="sibTrans" cxnId="{295717DD-CCA1-464E-8C87-C1733675A1FF}">
      <dgm:prSet/>
      <dgm:spPr/>
      <dgm:t>
        <a:bodyPr/>
        <a:lstStyle/>
        <a:p>
          <a:endParaRPr lang="en-US"/>
        </a:p>
      </dgm:t>
    </dgm:pt>
    <dgm:pt modelId="{675F21ED-1556-4E0D-BC28-6FF8A72DEA94}">
      <dgm:prSet phldrT="[Text]"/>
      <dgm:spPr/>
      <dgm:t>
        <a:bodyPr/>
        <a:lstStyle/>
        <a:p>
          <a:r>
            <a:rPr lang="en-US" b="1" dirty="0">
              <a:latin typeface="Calibri body"/>
              <a:cs typeface="Times New Roman" panose="02020603050405020304" pitchFamily="18" charset="0"/>
            </a:rPr>
            <a:t>XGBoost</a:t>
          </a:r>
        </a:p>
      </dgm:t>
    </dgm:pt>
    <dgm:pt modelId="{9C6F330D-F585-4110-8152-C5D16D5B7B35}" type="parTrans" cxnId="{CEB48133-45B3-4F0F-8E77-4400E4404BAB}">
      <dgm:prSet/>
      <dgm:spPr/>
      <dgm:t>
        <a:bodyPr/>
        <a:lstStyle/>
        <a:p>
          <a:endParaRPr lang="en-US"/>
        </a:p>
      </dgm:t>
    </dgm:pt>
    <dgm:pt modelId="{F312C692-1695-4311-8415-3622C08A4AFD}" type="sibTrans" cxnId="{CEB48133-45B3-4F0F-8E77-4400E4404BAB}">
      <dgm:prSet/>
      <dgm:spPr/>
      <dgm:t>
        <a:bodyPr/>
        <a:lstStyle/>
        <a:p>
          <a:endParaRPr lang="en-US"/>
        </a:p>
      </dgm:t>
    </dgm:pt>
    <dgm:pt modelId="{E941CE2F-421E-4D61-85B7-9D77FDEEE54A}">
      <dgm:prSet/>
      <dgm:spPr/>
      <dgm:t>
        <a:bodyPr/>
        <a:lstStyle/>
        <a:p>
          <a:r>
            <a:rPr lang="en-US" b="1">
              <a:latin typeface="Calibri body"/>
              <a:cs typeface="Times New Roman" panose="02020603050405020304" pitchFamily="18" charset="0"/>
            </a:rPr>
            <a:t>Data Collection</a:t>
          </a:r>
        </a:p>
      </dgm:t>
    </dgm:pt>
    <dgm:pt modelId="{2343BB81-1A98-4AE0-B502-C86A196C5DE6}" type="parTrans" cxnId="{D79D1379-595A-411B-AD0A-A3A2A1F04A51}">
      <dgm:prSet/>
      <dgm:spPr/>
      <dgm:t>
        <a:bodyPr/>
        <a:lstStyle/>
        <a:p>
          <a:endParaRPr lang="en-US"/>
        </a:p>
      </dgm:t>
    </dgm:pt>
    <dgm:pt modelId="{2C63A967-E572-4F20-97F6-EDB1BF9EC39B}" type="sibTrans" cxnId="{D79D1379-595A-411B-AD0A-A3A2A1F04A51}">
      <dgm:prSet/>
      <dgm:spPr/>
      <dgm:t>
        <a:bodyPr/>
        <a:lstStyle/>
        <a:p>
          <a:endParaRPr lang="en-US"/>
        </a:p>
      </dgm:t>
    </dgm:pt>
    <dgm:pt modelId="{A0B95FEA-37C4-46B4-B4BD-6F9D1E09A93C}">
      <dgm:prSet/>
      <dgm:spPr/>
      <dgm:t>
        <a:bodyPr/>
        <a:lstStyle/>
        <a:p>
          <a:r>
            <a:rPr lang="en-US" b="1" dirty="0">
              <a:latin typeface="Calibri body"/>
              <a:cs typeface="Times New Roman" panose="02020603050405020304" pitchFamily="18" charset="0"/>
            </a:rPr>
            <a:t>Random Forest</a:t>
          </a:r>
        </a:p>
      </dgm:t>
    </dgm:pt>
    <dgm:pt modelId="{402DE460-C1AF-492F-8003-1DDE2387EBFE}" type="parTrans" cxnId="{72AD2940-D4ED-4C9A-9C4E-CE7C6D5A7CD0}">
      <dgm:prSet/>
      <dgm:spPr/>
      <dgm:t>
        <a:bodyPr/>
        <a:lstStyle/>
        <a:p>
          <a:endParaRPr lang="en-US"/>
        </a:p>
      </dgm:t>
    </dgm:pt>
    <dgm:pt modelId="{DBD84788-4190-4D5A-9EF0-BF1E0A97ABAC}" type="sibTrans" cxnId="{72AD2940-D4ED-4C9A-9C4E-CE7C6D5A7CD0}">
      <dgm:prSet/>
      <dgm:spPr/>
      <dgm:t>
        <a:bodyPr/>
        <a:lstStyle/>
        <a:p>
          <a:endParaRPr lang="en-US"/>
        </a:p>
      </dgm:t>
    </dgm:pt>
    <dgm:pt modelId="{E9527873-674F-447A-9021-9E1665A94954}">
      <dgm:prSet/>
      <dgm:spPr/>
      <dgm:t>
        <a:bodyPr/>
        <a:lstStyle/>
        <a:p>
          <a:r>
            <a:rPr lang="en-US" b="1" dirty="0">
              <a:latin typeface="Calibri body"/>
              <a:cs typeface="Times New Roman" panose="02020603050405020304" pitchFamily="18" charset="0"/>
            </a:rPr>
            <a:t>Decision Tree</a:t>
          </a:r>
        </a:p>
      </dgm:t>
    </dgm:pt>
    <dgm:pt modelId="{AD1E1053-F7A6-441D-B1EC-3227174566C5}" type="parTrans" cxnId="{424F6848-EEA7-4A16-8320-265A4DA45213}">
      <dgm:prSet/>
      <dgm:spPr/>
      <dgm:t>
        <a:bodyPr/>
        <a:lstStyle/>
        <a:p>
          <a:endParaRPr lang="en-US"/>
        </a:p>
      </dgm:t>
    </dgm:pt>
    <dgm:pt modelId="{D38B364A-8F73-45D2-91B1-403A2DD82A22}" type="sibTrans" cxnId="{424F6848-EEA7-4A16-8320-265A4DA45213}">
      <dgm:prSet/>
      <dgm:spPr/>
      <dgm:t>
        <a:bodyPr/>
        <a:lstStyle/>
        <a:p>
          <a:endParaRPr lang="en-US"/>
        </a:p>
      </dgm:t>
    </dgm:pt>
    <dgm:pt modelId="{D75E69CE-FFED-4911-8B92-9DADBABE43FD}">
      <dgm:prSet/>
      <dgm:spPr/>
      <dgm:t>
        <a:bodyPr/>
        <a:lstStyle/>
        <a:p>
          <a:r>
            <a:rPr lang="en-US" b="1">
              <a:latin typeface="Calibri body"/>
              <a:cs typeface="Times New Roman" panose="02020603050405020304" pitchFamily="18" charset="0"/>
            </a:rPr>
            <a:t>Evaluating Performance Metrics of Models</a:t>
          </a:r>
        </a:p>
      </dgm:t>
    </dgm:pt>
    <dgm:pt modelId="{4968A723-BB3D-4271-9357-77F10AA649C1}" type="parTrans" cxnId="{76CD8A76-A034-40B1-8414-80B3CE6EFA2F}">
      <dgm:prSet/>
      <dgm:spPr/>
      <dgm:t>
        <a:bodyPr/>
        <a:lstStyle/>
        <a:p>
          <a:endParaRPr lang="en-US"/>
        </a:p>
      </dgm:t>
    </dgm:pt>
    <dgm:pt modelId="{EF9B92C7-E607-48B0-94D8-A4B499557311}" type="sibTrans" cxnId="{76CD8A76-A034-40B1-8414-80B3CE6EFA2F}">
      <dgm:prSet/>
      <dgm:spPr/>
      <dgm:t>
        <a:bodyPr/>
        <a:lstStyle/>
        <a:p>
          <a:endParaRPr lang="en-US"/>
        </a:p>
      </dgm:t>
    </dgm:pt>
    <dgm:pt modelId="{B5412DDE-3CD4-4A25-AF48-60F8C9C4F499}">
      <dgm:prSet/>
      <dgm:spPr/>
      <dgm:t>
        <a:bodyPr/>
        <a:lstStyle/>
        <a:p>
          <a:r>
            <a:rPr lang="en-US" b="1" dirty="0">
              <a:latin typeface="Calibri body"/>
              <a:cs typeface="Times New Roman" panose="02020603050405020304" pitchFamily="18" charset="0"/>
            </a:rPr>
            <a:t>Accuracy</a:t>
          </a:r>
        </a:p>
      </dgm:t>
    </dgm:pt>
    <dgm:pt modelId="{E8C83D47-701C-4874-A522-54B2243A5791}" type="parTrans" cxnId="{7CD4CEB8-F915-4CED-A374-7657505D1893}">
      <dgm:prSet/>
      <dgm:spPr/>
      <dgm:t>
        <a:bodyPr/>
        <a:lstStyle/>
        <a:p>
          <a:endParaRPr lang="en-US"/>
        </a:p>
      </dgm:t>
    </dgm:pt>
    <dgm:pt modelId="{8EAA3FEF-690F-465B-B8BC-C9A39B390643}" type="sibTrans" cxnId="{7CD4CEB8-F915-4CED-A374-7657505D1893}">
      <dgm:prSet/>
      <dgm:spPr/>
      <dgm:t>
        <a:bodyPr/>
        <a:lstStyle/>
        <a:p>
          <a:endParaRPr lang="en-US"/>
        </a:p>
      </dgm:t>
    </dgm:pt>
    <dgm:pt modelId="{EF16FF66-5A29-4250-AB15-5379B9E96839}">
      <dgm:prSet/>
      <dgm:spPr/>
      <dgm:t>
        <a:bodyPr/>
        <a:lstStyle/>
        <a:p>
          <a:r>
            <a:rPr lang="en-US" b="1" dirty="0">
              <a:latin typeface="Calibri body"/>
              <a:cs typeface="Times New Roman" panose="02020603050405020304" pitchFamily="18" charset="0"/>
            </a:rPr>
            <a:t>Precision</a:t>
          </a:r>
        </a:p>
      </dgm:t>
    </dgm:pt>
    <dgm:pt modelId="{C4FCBCA2-12BF-4D81-8F81-683571145F1C}" type="parTrans" cxnId="{9E212428-1AE2-44DA-B777-93887DABAD94}">
      <dgm:prSet/>
      <dgm:spPr/>
      <dgm:t>
        <a:bodyPr/>
        <a:lstStyle/>
        <a:p>
          <a:endParaRPr lang="en-US"/>
        </a:p>
      </dgm:t>
    </dgm:pt>
    <dgm:pt modelId="{D83E1864-2C19-4853-A331-8B952540171A}" type="sibTrans" cxnId="{9E212428-1AE2-44DA-B777-93887DABAD94}">
      <dgm:prSet/>
      <dgm:spPr/>
      <dgm:t>
        <a:bodyPr/>
        <a:lstStyle/>
        <a:p>
          <a:endParaRPr lang="en-US"/>
        </a:p>
      </dgm:t>
    </dgm:pt>
    <dgm:pt modelId="{4FF8E9AD-E73B-4ED2-B58F-5A0F2F0C63D3}">
      <dgm:prSet/>
      <dgm:spPr/>
      <dgm:t>
        <a:bodyPr/>
        <a:lstStyle/>
        <a:p>
          <a:r>
            <a:rPr lang="en-US" b="1" dirty="0">
              <a:latin typeface="Calibri body"/>
              <a:cs typeface="Times New Roman" panose="02020603050405020304" pitchFamily="18" charset="0"/>
            </a:rPr>
            <a:t>Recall</a:t>
          </a:r>
        </a:p>
      </dgm:t>
    </dgm:pt>
    <dgm:pt modelId="{5C48E1BC-1913-4982-9682-F08F9D95092A}" type="parTrans" cxnId="{5A6D98D7-A20F-40D5-AFC8-B699189061B8}">
      <dgm:prSet/>
      <dgm:spPr/>
      <dgm:t>
        <a:bodyPr/>
        <a:lstStyle/>
        <a:p>
          <a:endParaRPr lang="en-US"/>
        </a:p>
      </dgm:t>
    </dgm:pt>
    <dgm:pt modelId="{9B824EEA-1AFF-44FC-9141-B8970045E928}" type="sibTrans" cxnId="{5A6D98D7-A20F-40D5-AFC8-B699189061B8}">
      <dgm:prSet/>
      <dgm:spPr/>
      <dgm:t>
        <a:bodyPr/>
        <a:lstStyle/>
        <a:p>
          <a:endParaRPr lang="en-US"/>
        </a:p>
      </dgm:t>
    </dgm:pt>
    <dgm:pt modelId="{37DC3149-DF95-43D9-86E8-9ADCC2D200EB}" type="pres">
      <dgm:prSet presAssocID="{2A2C1D56-08FD-4EBF-9FF2-2592B206C5FA}" presName="Name0" presStyleCnt="0">
        <dgm:presLayoutVars>
          <dgm:dir/>
          <dgm:resizeHandles val="exact"/>
        </dgm:presLayoutVars>
      </dgm:prSet>
      <dgm:spPr/>
    </dgm:pt>
    <dgm:pt modelId="{15371A69-4B55-42B2-BCA1-A0C2E06AD891}" type="pres">
      <dgm:prSet presAssocID="{E941CE2F-421E-4D61-85B7-9D77FDEEE54A}" presName="node" presStyleLbl="node1" presStyleIdx="0" presStyleCnt="5">
        <dgm:presLayoutVars>
          <dgm:bulletEnabled val="1"/>
        </dgm:presLayoutVars>
      </dgm:prSet>
      <dgm:spPr/>
    </dgm:pt>
    <dgm:pt modelId="{56942437-DA0E-4C4E-B34F-DB7F9B2567BD}" type="pres">
      <dgm:prSet presAssocID="{2C63A967-E572-4F20-97F6-EDB1BF9EC39B}" presName="sibTrans" presStyleLbl="sibTrans1D1" presStyleIdx="0" presStyleCnt="4"/>
      <dgm:spPr/>
    </dgm:pt>
    <dgm:pt modelId="{0627232C-42D7-4E54-82A2-6D36F176F7F6}" type="pres">
      <dgm:prSet presAssocID="{2C63A967-E572-4F20-97F6-EDB1BF9EC39B}" presName="connectorText" presStyleLbl="sibTrans1D1" presStyleIdx="0" presStyleCnt="4"/>
      <dgm:spPr/>
    </dgm:pt>
    <dgm:pt modelId="{A24AA681-F723-47E8-BDE9-C0FD04DBCA13}" type="pres">
      <dgm:prSet presAssocID="{1731D322-F6A0-43FF-A8B2-87D72B1B6945}" presName="node" presStyleLbl="node1" presStyleIdx="1" presStyleCnt="5" custLinFactNeighborY="-1434">
        <dgm:presLayoutVars>
          <dgm:bulletEnabled val="1"/>
        </dgm:presLayoutVars>
      </dgm:prSet>
      <dgm:spPr/>
    </dgm:pt>
    <dgm:pt modelId="{DD201E9B-D091-4495-818C-F22D82D72EE6}" type="pres">
      <dgm:prSet presAssocID="{2AE2DE33-7337-4720-8C6F-DB26C8BA434E}" presName="sibTrans" presStyleLbl="sibTrans1D1" presStyleIdx="1" presStyleCnt="4"/>
      <dgm:spPr/>
    </dgm:pt>
    <dgm:pt modelId="{06BA379A-A7B9-425B-8186-B23870171574}" type="pres">
      <dgm:prSet presAssocID="{2AE2DE33-7337-4720-8C6F-DB26C8BA434E}" presName="connectorText" presStyleLbl="sibTrans1D1" presStyleIdx="1" presStyleCnt="4"/>
      <dgm:spPr/>
    </dgm:pt>
    <dgm:pt modelId="{025D4FD5-643E-4161-A1A9-23D0B0F66758}" type="pres">
      <dgm:prSet presAssocID="{F8FFA212-6074-4A37-9729-759610183CCB}" presName="node" presStyleLbl="node1" presStyleIdx="2" presStyleCnt="5" custLinFactNeighborY="-1434">
        <dgm:presLayoutVars>
          <dgm:bulletEnabled val="1"/>
        </dgm:presLayoutVars>
      </dgm:prSet>
      <dgm:spPr/>
    </dgm:pt>
    <dgm:pt modelId="{D2BC411D-0A25-4569-9503-233C27AA0A3D}" type="pres">
      <dgm:prSet presAssocID="{1808EC3F-3A3A-4D58-9644-A2706D98BA37}" presName="sibTrans" presStyleLbl="sibTrans1D1" presStyleIdx="2" presStyleCnt="4"/>
      <dgm:spPr/>
    </dgm:pt>
    <dgm:pt modelId="{5C4B0FBD-B1E9-44BA-BE4D-2CFE27EEBAEF}" type="pres">
      <dgm:prSet presAssocID="{1808EC3F-3A3A-4D58-9644-A2706D98BA37}" presName="connectorText" presStyleLbl="sibTrans1D1" presStyleIdx="2" presStyleCnt="4"/>
      <dgm:spPr/>
    </dgm:pt>
    <dgm:pt modelId="{C5F9E361-32AB-4900-85DB-1F9EEDC9ED7B}" type="pres">
      <dgm:prSet presAssocID="{B46EEAB0-6854-49C0-96F4-3F49B2AD5F3B}" presName="node" presStyleLbl="node1" presStyleIdx="3" presStyleCnt="5" custLinFactNeighborY="-1434">
        <dgm:presLayoutVars>
          <dgm:bulletEnabled val="1"/>
        </dgm:presLayoutVars>
      </dgm:prSet>
      <dgm:spPr/>
    </dgm:pt>
    <dgm:pt modelId="{80617892-30F6-4472-B227-553F89FE23B8}" type="pres">
      <dgm:prSet presAssocID="{6707EF25-CB61-4FA4-BCC9-2775B332F256}" presName="sibTrans" presStyleLbl="sibTrans1D1" presStyleIdx="3" presStyleCnt="4"/>
      <dgm:spPr/>
    </dgm:pt>
    <dgm:pt modelId="{CC267D37-054B-4AF2-85A6-2AD765AD4BA4}" type="pres">
      <dgm:prSet presAssocID="{6707EF25-CB61-4FA4-BCC9-2775B332F256}" presName="connectorText" presStyleLbl="sibTrans1D1" presStyleIdx="3" presStyleCnt="4"/>
      <dgm:spPr/>
    </dgm:pt>
    <dgm:pt modelId="{480DF8E5-B96B-4363-93E6-D95BB3C4CAB7}" type="pres">
      <dgm:prSet presAssocID="{D75E69CE-FFED-4911-8B92-9DADBABE43FD}" presName="node" presStyleLbl="node1" presStyleIdx="4" presStyleCnt="5">
        <dgm:presLayoutVars>
          <dgm:bulletEnabled val="1"/>
        </dgm:presLayoutVars>
      </dgm:prSet>
      <dgm:spPr/>
    </dgm:pt>
  </dgm:ptLst>
  <dgm:cxnLst>
    <dgm:cxn modelId="{B3DA8D0D-F99A-4685-8167-08FD6931A57A}" type="presOf" srcId="{D47F233E-90FF-48F2-96BA-F7F452B63498}" destId="{C5F9E361-32AB-4900-85DB-1F9EEDC9ED7B}" srcOrd="0" destOrd="1" presId="urn:microsoft.com/office/officeart/2016/7/layout/RepeatingBendingProcessNew"/>
    <dgm:cxn modelId="{20A12A15-6A74-435E-8517-45A93A200340}" srcId="{1731D322-F6A0-43FF-A8B2-87D72B1B6945}" destId="{6C78D7CE-650F-4278-9AD5-CDA0B6810DCA}" srcOrd="1" destOrd="0" parTransId="{2031F3E1-E329-4024-8674-09C49A7851E1}" sibTransId="{A312654D-6E2F-41EE-B87F-66367CD2D02A}"/>
    <dgm:cxn modelId="{263BBF1A-941B-4B8E-B0E5-B9299E6CCB4D}" type="presOf" srcId="{1731D322-F6A0-43FF-A8B2-87D72B1B6945}" destId="{A24AA681-F723-47E8-BDE9-C0FD04DBCA13}" srcOrd="0" destOrd="0" presId="urn:microsoft.com/office/officeart/2016/7/layout/RepeatingBendingProcessNew"/>
    <dgm:cxn modelId="{CF02451B-643F-4FAD-BFDE-3546E23EB9CA}" type="presOf" srcId="{A0B95FEA-37C4-46B4-B4BD-6F9D1E09A93C}" destId="{C5F9E361-32AB-4900-85DB-1F9EEDC9ED7B}" srcOrd="0" destOrd="3" presId="urn:microsoft.com/office/officeart/2016/7/layout/RepeatingBendingProcessNew"/>
    <dgm:cxn modelId="{5B0E581D-2614-4DE9-BF8B-2554A13A13A8}" type="presOf" srcId="{2C63A967-E572-4F20-97F6-EDB1BF9EC39B}" destId="{0627232C-42D7-4E54-82A2-6D36F176F7F6}" srcOrd="1" destOrd="0" presId="urn:microsoft.com/office/officeart/2016/7/layout/RepeatingBendingProcessNew"/>
    <dgm:cxn modelId="{9D63B727-8C2C-40D7-B202-C36A199884C5}" type="presOf" srcId="{F8FFA212-6074-4A37-9729-759610183CCB}" destId="{025D4FD5-643E-4161-A1A9-23D0B0F66758}" srcOrd="0" destOrd="0" presId="urn:microsoft.com/office/officeart/2016/7/layout/RepeatingBendingProcessNew"/>
    <dgm:cxn modelId="{9E212428-1AE2-44DA-B777-93887DABAD94}" srcId="{D75E69CE-FFED-4911-8B92-9DADBABE43FD}" destId="{EF16FF66-5A29-4250-AB15-5379B9E96839}" srcOrd="1" destOrd="0" parTransId="{C4FCBCA2-12BF-4D81-8F81-683571145F1C}" sibTransId="{D83E1864-2C19-4853-A331-8B952540171A}"/>
    <dgm:cxn modelId="{C6A2E028-076D-4CDF-AF58-75E0D3F04369}" type="presOf" srcId="{1808EC3F-3A3A-4D58-9644-A2706D98BA37}" destId="{D2BC411D-0A25-4569-9503-233C27AA0A3D}" srcOrd="0" destOrd="0" presId="urn:microsoft.com/office/officeart/2016/7/layout/RepeatingBendingProcessNew"/>
    <dgm:cxn modelId="{CEB48133-45B3-4F0F-8E77-4400E4404BAB}" srcId="{B46EEAB0-6854-49C0-96F4-3F49B2AD5F3B}" destId="{675F21ED-1556-4E0D-BC28-6FF8A72DEA94}" srcOrd="3" destOrd="0" parTransId="{9C6F330D-F585-4110-8152-C5D16D5B7B35}" sibTransId="{F312C692-1695-4311-8415-3622C08A4AFD}"/>
    <dgm:cxn modelId="{3D8D053A-629A-449C-8B2C-84BE5AA1B3F0}" type="presOf" srcId="{2A2C1D56-08FD-4EBF-9FF2-2592B206C5FA}" destId="{37DC3149-DF95-43D9-86E8-9ADCC2D200EB}" srcOrd="0" destOrd="0" presId="urn:microsoft.com/office/officeart/2016/7/layout/RepeatingBendingProcessNew"/>
    <dgm:cxn modelId="{A86E833F-5948-48AB-8FAD-1F106D13717C}" type="presOf" srcId="{6707EF25-CB61-4FA4-BCC9-2775B332F256}" destId="{CC267D37-054B-4AF2-85A6-2AD765AD4BA4}" srcOrd="1" destOrd="0" presId="urn:microsoft.com/office/officeart/2016/7/layout/RepeatingBendingProcessNew"/>
    <dgm:cxn modelId="{72AD2940-D4ED-4C9A-9C4E-CE7C6D5A7CD0}" srcId="{B46EEAB0-6854-49C0-96F4-3F49B2AD5F3B}" destId="{A0B95FEA-37C4-46B4-B4BD-6F9D1E09A93C}" srcOrd="2" destOrd="0" parTransId="{402DE460-C1AF-492F-8003-1DDE2387EBFE}" sibTransId="{DBD84788-4190-4D5A-9EF0-BF1E0A97ABAC}"/>
    <dgm:cxn modelId="{206F9041-E0BF-43B0-B085-1079B59C05CD}" type="presOf" srcId="{B5412DDE-3CD4-4A25-AF48-60F8C9C4F499}" destId="{480DF8E5-B96B-4363-93E6-D95BB3C4CAB7}" srcOrd="0" destOrd="1" presId="urn:microsoft.com/office/officeart/2016/7/layout/RepeatingBendingProcessNew"/>
    <dgm:cxn modelId="{75909B64-3264-4F1C-9FD2-DECBEEB1F666}" type="presOf" srcId="{B46EEAB0-6854-49C0-96F4-3F49B2AD5F3B}" destId="{C5F9E361-32AB-4900-85DB-1F9EEDC9ED7B}" srcOrd="0" destOrd="0" presId="urn:microsoft.com/office/officeart/2016/7/layout/RepeatingBendingProcessNew"/>
    <dgm:cxn modelId="{424F6848-EEA7-4A16-8320-265A4DA45213}" srcId="{B46EEAB0-6854-49C0-96F4-3F49B2AD5F3B}" destId="{E9527873-674F-447A-9021-9E1665A94954}" srcOrd="1" destOrd="0" parTransId="{AD1E1053-F7A6-441D-B1EC-3227174566C5}" sibTransId="{D38B364A-8F73-45D2-91B1-403A2DD82A22}"/>
    <dgm:cxn modelId="{C752DC6F-F643-440B-98C4-7D2A75B65471}" srcId="{2A2C1D56-08FD-4EBF-9FF2-2592B206C5FA}" destId="{F8FFA212-6074-4A37-9729-759610183CCB}" srcOrd="2" destOrd="0" parTransId="{7C4B6B1E-1F25-4B56-8189-DD2347D09ACA}" sibTransId="{1808EC3F-3A3A-4D58-9644-A2706D98BA37}"/>
    <dgm:cxn modelId="{EBF75776-814A-4740-9FE6-00C836D9C366}" type="presOf" srcId="{E941CE2F-421E-4D61-85B7-9D77FDEEE54A}" destId="{15371A69-4B55-42B2-BCA1-A0C2E06AD891}" srcOrd="0" destOrd="0" presId="urn:microsoft.com/office/officeart/2016/7/layout/RepeatingBendingProcessNew"/>
    <dgm:cxn modelId="{76CD8A76-A034-40B1-8414-80B3CE6EFA2F}" srcId="{2A2C1D56-08FD-4EBF-9FF2-2592B206C5FA}" destId="{D75E69CE-FFED-4911-8B92-9DADBABE43FD}" srcOrd="4" destOrd="0" parTransId="{4968A723-BB3D-4271-9357-77F10AA649C1}" sibTransId="{EF9B92C7-E607-48B0-94D8-A4B499557311}"/>
    <dgm:cxn modelId="{465DA356-1E49-44AD-AEA1-67282C6DD151}" type="presOf" srcId="{1808EC3F-3A3A-4D58-9644-A2706D98BA37}" destId="{5C4B0FBD-B1E9-44BA-BE4D-2CFE27EEBAEF}" srcOrd="1" destOrd="0" presId="urn:microsoft.com/office/officeart/2016/7/layout/RepeatingBendingProcessNew"/>
    <dgm:cxn modelId="{D79D1379-595A-411B-AD0A-A3A2A1F04A51}" srcId="{2A2C1D56-08FD-4EBF-9FF2-2592B206C5FA}" destId="{E941CE2F-421E-4D61-85B7-9D77FDEEE54A}" srcOrd="0" destOrd="0" parTransId="{2343BB81-1A98-4AE0-B502-C86A196C5DE6}" sibTransId="{2C63A967-E572-4F20-97F6-EDB1BF9EC39B}"/>
    <dgm:cxn modelId="{2EA08C81-ECD8-4529-8BCD-43777E10FA7A}" type="presOf" srcId="{D75E69CE-FFED-4911-8B92-9DADBABE43FD}" destId="{480DF8E5-B96B-4363-93E6-D95BB3C4CAB7}" srcOrd="0" destOrd="0" presId="urn:microsoft.com/office/officeart/2016/7/layout/RepeatingBendingProcessNew"/>
    <dgm:cxn modelId="{3B89D793-FC91-44E2-B851-F6A3AE9E65CA}" srcId="{F8FFA212-6074-4A37-9729-759610183CCB}" destId="{4F00683F-6D10-47DB-B2BD-AE796601BE06}" srcOrd="0" destOrd="0" parTransId="{CFE27A71-C7D3-4387-BC8D-CF050D38C796}" sibTransId="{3967239D-0B97-47C7-A29E-188EAFF76388}"/>
    <dgm:cxn modelId="{C6A0DCA1-1A9A-4145-BE06-67D13F4F3004}" type="presOf" srcId="{D351A05A-A95B-47D8-91EC-76D63353E0C7}" destId="{A24AA681-F723-47E8-BDE9-C0FD04DBCA13}" srcOrd="0" destOrd="1" presId="urn:microsoft.com/office/officeart/2016/7/layout/RepeatingBendingProcessNew"/>
    <dgm:cxn modelId="{84D2A6A9-6FD1-4E05-B6EA-9B8BED5C260E}" type="presOf" srcId="{E9527873-674F-447A-9021-9E1665A94954}" destId="{C5F9E361-32AB-4900-85DB-1F9EEDC9ED7B}" srcOrd="0" destOrd="2" presId="urn:microsoft.com/office/officeart/2016/7/layout/RepeatingBendingProcessNew"/>
    <dgm:cxn modelId="{153AD8AB-4BBA-4811-AEC9-A993AE982665}" type="presOf" srcId="{2AE2DE33-7337-4720-8C6F-DB26C8BA434E}" destId="{06BA379A-A7B9-425B-8186-B23870171574}" srcOrd="1" destOrd="0" presId="urn:microsoft.com/office/officeart/2016/7/layout/RepeatingBendingProcessNew"/>
    <dgm:cxn modelId="{BD3939B3-9073-4F36-BABB-62642FE6FFE8}" srcId="{F8FFA212-6074-4A37-9729-759610183CCB}" destId="{7371CAEF-968D-4CB1-9D38-D745BF4237D7}" srcOrd="1" destOrd="0" parTransId="{DE0C6FDC-0465-44DD-BA7D-71B09959788E}" sibTransId="{A49DE632-B229-457B-90B9-2F21A0B72E03}"/>
    <dgm:cxn modelId="{7CD4CEB8-F915-4CED-A374-7657505D1893}" srcId="{D75E69CE-FFED-4911-8B92-9DADBABE43FD}" destId="{B5412DDE-3CD4-4A25-AF48-60F8C9C4F499}" srcOrd="0" destOrd="0" parTransId="{E8C83D47-701C-4874-A522-54B2243A5791}" sibTransId="{8EAA3FEF-690F-465B-B8BC-C9A39B390643}"/>
    <dgm:cxn modelId="{3115CBC0-BAB5-4A2D-A56C-0DA8560F2449}" type="presOf" srcId="{7371CAEF-968D-4CB1-9D38-D745BF4237D7}" destId="{025D4FD5-643E-4161-A1A9-23D0B0F66758}" srcOrd="0" destOrd="2" presId="urn:microsoft.com/office/officeart/2016/7/layout/RepeatingBendingProcessNew"/>
    <dgm:cxn modelId="{D7A1E3C2-9922-42F5-BD32-23686851E9CC}" srcId="{1731D322-F6A0-43FF-A8B2-87D72B1B6945}" destId="{D351A05A-A95B-47D8-91EC-76D63353E0C7}" srcOrd="0" destOrd="0" parTransId="{447A5460-1363-454D-8C3B-CBCD45F7EFF1}" sibTransId="{B32F8414-18F4-496B-859E-4A2A5F55A315}"/>
    <dgm:cxn modelId="{C4683BC8-CCEB-48DD-AD1A-F7C3213DB3C4}" type="presOf" srcId="{675F21ED-1556-4E0D-BC28-6FF8A72DEA94}" destId="{C5F9E361-32AB-4900-85DB-1F9EEDC9ED7B}" srcOrd="0" destOrd="4" presId="urn:microsoft.com/office/officeart/2016/7/layout/RepeatingBendingProcessNew"/>
    <dgm:cxn modelId="{1D89D7CD-2C8F-4C68-BC3E-F7FFC1FCA7A8}" type="presOf" srcId="{4FF8E9AD-E73B-4ED2-B58F-5A0F2F0C63D3}" destId="{480DF8E5-B96B-4363-93E6-D95BB3C4CAB7}" srcOrd="0" destOrd="3" presId="urn:microsoft.com/office/officeart/2016/7/layout/RepeatingBendingProcessNew"/>
    <dgm:cxn modelId="{5A6D98D7-A20F-40D5-AFC8-B699189061B8}" srcId="{D75E69CE-FFED-4911-8B92-9DADBABE43FD}" destId="{4FF8E9AD-E73B-4ED2-B58F-5A0F2F0C63D3}" srcOrd="2" destOrd="0" parTransId="{5C48E1BC-1913-4982-9682-F08F9D95092A}" sibTransId="{9B824EEA-1AFF-44FC-9141-B8970045E928}"/>
    <dgm:cxn modelId="{77533DD9-1566-4D5B-908F-A3867E5989E0}" srcId="{2A2C1D56-08FD-4EBF-9FF2-2592B206C5FA}" destId="{B46EEAB0-6854-49C0-96F4-3F49B2AD5F3B}" srcOrd="3" destOrd="0" parTransId="{C7431EA5-68C3-418C-8CEA-F1E3515D3502}" sibTransId="{6707EF25-CB61-4FA4-BCC9-2775B332F256}"/>
    <dgm:cxn modelId="{60CEBFDB-5B1F-4779-A830-59B4E736F142}" type="presOf" srcId="{2AE2DE33-7337-4720-8C6F-DB26C8BA434E}" destId="{DD201E9B-D091-4495-818C-F22D82D72EE6}" srcOrd="0" destOrd="0" presId="urn:microsoft.com/office/officeart/2016/7/layout/RepeatingBendingProcessNew"/>
    <dgm:cxn modelId="{E5272CDC-0A89-4733-95AA-133A7C394A5D}" type="presOf" srcId="{4F00683F-6D10-47DB-B2BD-AE796601BE06}" destId="{025D4FD5-643E-4161-A1A9-23D0B0F66758}" srcOrd="0" destOrd="1" presId="urn:microsoft.com/office/officeart/2016/7/layout/RepeatingBendingProcessNew"/>
    <dgm:cxn modelId="{295717DD-CCA1-464E-8C87-C1733675A1FF}" srcId="{B46EEAB0-6854-49C0-96F4-3F49B2AD5F3B}" destId="{D47F233E-90FF-48F2-96BA-F7F452B63498}" srcOrd="0" destOrd="0" parTransId="{51022360-6858-4584-98AC-5455EE6692D8}" sibTransId="{ACD20EB5-F6B6-4184-A12B-AED78174793C}"/>
    <dgm:cxn modelId="{B54737DE-D26E-4E4A-8FAA-3E3B62518CA8}" type="presOf" srcId="{6C78D7CE-650F-4278-9AD5-CDA0B6810DCA}" destId="{A24AA681-F723-47E8-BDE9-C0FD04DBCA13}" srcOrd="0" destOrd="2" presId="urn:microsoft.com/office/officeart/2016/7/layout/RepeatingBendingProcessNew"/>
    <dgm:cxn modelId="{06D8C4E3-BD9A-4F36-9934-DC9736161BBD}" srcId="{2A2C1D56-08FD-4EBF-9FF2-2592B206C5FA}" destId="{1731D322-F6A0-43FF-A8B2-87D72B1B6945}" srcOrd="1" destOrd="0" parTransId="{01E13636-6EEB-4A80-B78F-AF27592E0C78}" sibTransId="{2AE2DE33-7337-4720-8C6F-DB26C8BA434E}"/>
    <dgm:cxn modelId="{45B1EDE4-474D-4E19-9E7F-E81C0149AF6D}" type="presOf" srcId="{2C63A967-E572-4F20-97F6-EDB1BF9EC39B}" destId="{56942437-DA0E-4C4E-B34F-DB7F9B2567BD}" srcOrd="0" destOrd="0" presId="urn:microsoft.com/office/officeart/2016/7/layout/RepeatingBendingProcessNew"/>
    <dgm:cxn modelId="{90A606EA-D9E0-4CE0-BC6A-FDA4D4261203}" type="presOf" srcId="{EF16FF66-5A29-4250-AB15-5379B9E96839}" destId="{480DF8E5-B96B-4363-93E6-D95BB3C4CAB7}" srcOrd="0" destOrd="2" presId="urn:microsoft.com/office/officeart/2016/7/layout/RepeatingBendingProcessNew"/>
    <dgm:cxn modelId="{1E90D2F8-7C55-4536-BC41-33B81245AC96}" type="presOf" srcId="{6707EF25-CB61-4FA4-BCC9-2775B332F256}" destId="{80617892-30F6-4472-B227-553F89FE23B8}" srcOrd="0" destOrd="0" presId="urn:microsoft.com/office/officeart/2016/7/layout/RepeatingBendingProcessNew"/>
    <dgm:cxn modelId="{D759E43F-D2EB-408D-9664-85A04B4EFD7C}" type="presParOf" srcId="{37DC3149-DF95-43D9-86E8-9ADCC2D200EB}" destId="{15371A69-4B55-42B2-BCA1-A0C2E06AD891}" srcOrd="0" destOrd="0" presId="urn:microsoft.com/office/officeart/2016/7/layout/RepeatingBendingProcessNew"/>
    <dgm:cxn modelId="{D0A7972B-BB89-40B5-AB3A-5FBE7796BF91}" type="presParOf" srcId="{37DC3149-DF95-43D9-86E8-9ADCC2D200EB}" destId="{56942437-DA0E-4C4E-B34F-DB7F9B2567BD}" srcOrd="1" destOrd="0" presId="urn:microsoft.com/office/officeart/2016/7/layout/RepeatingBendingProcessNew"/>
    <dgm:cxn modelId="{83F56530-074B-4CC1-A5C3-055EF3C95A36}" type="presParOf" srcId="{56942437-DA0E-4C4E-B34F-DB7F9B2567BD}" destId="{0627232C-42D7-4E54-82A2-6D36F176F7F6}" srcOrd="0" destOrd="0" presId="urn:microsoft.com/office/officeart/2016/7/layout/RepeatingBendingProcessNew"/>
    <dgm:cxn modelId="{9C0554B1-7623-41E0-9C84-12D119DBEAAA}" type="presParOf" srcId="{37DC3149-DF95-43D9-86E8-9ADCC2D200EB}" destId="{A24AA681-F723-47E8-BDE9-C0FD04DBCA13}" srcOrd="2" destOrd="0" presId="urn:microsoft.com/office/officeart/2016/7/layout/RepeatingBendingProcessNew"/>
    <dgm:cxn modelId="{DC2BCA79-FBB4-4BAA-B5DB-821758BE8AAA}" type="presParOf" srcId="{37DC3149-DF95-43D9-86E8-9ADCC2D200EB}" destId="{DD201E9B-D091-4495-818C-F22D82D72EE6}" srcOrd="3" destOrd="0" presId="urn:microsoft.com/office/officeart/2016/7/layout/RepeatingBendingProcessNew"/>
    <dgm:cxn modelId="{AFA4CC18-2758-4502-96C6-59A54BBF9258}" type="presParOf" srcId="{DD201E9B-D091-4495-818C-F22D82D72EE6}" destId="{06BA379A-A7B9-425B-8186-B23870171574}" srcOrd="0" destOrd="0" presId="urn:microsoft.com/office/officeart/2016/7/layout/RepeatingBendingProcessNew"/>
    <dgm:cxn modelId="{B5A962BA-F586-456A-8948-6606E4CDCBF4}" type="presParOf" srcId="{37DC3149-DF95-43D9-86E8-9ADCC2D200EB}" destId="{025D4FD5-643E-4161-A1A9-23D0B0F66758}" srcOrd="4" destOrd="0" presId="urn:microsoft.com/office/officeart/2016/7/layout/RepeatingBendingProcessNew"/>
    <dgm:cxn modelId="{9E31E910-3094-4E7D-8F08-61D58AC811C1}" type="presParOf" srcId="{37DC3149-DF95-43D9-86E8-9ADCC2D200EB}" destId="{D2BC411D-0A25-4569-9503-233C27AA0A3D}" srcOrd="5" destOrd="0" presId="urn:microsoft.com/office/officeart/2016/7/layout/RepeatingBendingProcessNew"/>
    <dgm:cxn modelId="{9EA33620-AE44-47EE-A05C-956C458F5900}" type="presParOf" srcId="{D2BC411D-0A25-4569-9503-233C27AA0A3D}" destId="{5C4B0FBD-B1E9-44BA-BE4D-2CFE27EEBAEF}" srcOrd="0" destOrd="0" presId="urn:microsoft.com/office/officeart/2016/7/layout/RepeatingBendingProcessNew"/>
    <dgm:cxn modelId="{671829D9-6423-4E59-8306-F58A6369D76E}" type="presParOf" srcId="{37DC3149-DF95-43D9-86E8-9ADCC2D200EB}" destId="{C5F9E361-32AB-4900-85DB-1F9EEDC9ED7B}" srcOrd="6" destOrd="0" presId="urn:microsoft.com/office/officeart/2016/7/layout/RepeatingBendingProcessNew"/>
    <dgm:cxn modelId="{B6783591-39B1-4EEB-B658-66D8C7A8E09B}" type="presParOf" srcId="{37DC3149-DF95-43D9-86E8-9ADCC2D200EB}" destId="{80617892-30F6-4472-B227-553F89FE23B8}" srcOrd="7" destOrd="0" presId="urn:microsoft.com/office/officeart/2016/7/layout/RepeatingBendingProcessNew"/>
    <dgm:cxn modelId="{6C598B4A-9697-4638-AEB0-BA483C75B5F1}" type="presParOf" srcId="{80617892-30F6-4472-B227-553F89FE23B8}" destId="{CC267D37-054B-4AF2-85A6-2AD765AD4BA4}" srcOrd="0" destOrd="0" presId="urn:microsoft.com/office/officeart/2016/7/layout/RepeatingBendingProcessNew"/>
    <dgm:cxn modelId="{5141A5E7-F0EC-42CF-8B8D-DD10C93B7558}" type="presParOf" srcId="{37DC3149-DF95-43D9-86E8-9ADCC2D200EB}" destId="{480DF8E5-B96B-4363-93E6-D95BB3C4CAB7}"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F25BA-BB8B-477B-9649-C67FCBED6FE8}" type="doc">
      <dgm:prSet loTypeId="urn:microsoft.com/office/officeart/2005/8/layout/orgChart1" loCatId="hierarchy" qsTypeId="urn:microsoft.com/office/officeart/2005/8/quickstyle/simple2" qsCatId="simple" csTypeId="urn:microsoft.com/office/officeart/2005/8/colors/colorful5" csCatId="colorful" phldr="1"/>
      <dgm:spPr/>
      <dgm:t>
        <a:bodyPr/>
        <a:lstStyle/>
        <a:p>
          <a:endParaRPr lang="en-US"/>
        </a:p>
      </dgm:t>
    </dgm:pt>
    <dgm:pt modelId="{35C2272B-7E35-41BD-BE3B-BD3F76C2954E}">
      <dgm:prSet phldrT="[Text]" custT="1"/>
      <dgm:spPr/>
      <dgm:t>
        <a:bodyPr/>
        <a:lstStyle/>
        <a:p>
          <a:r>
            <a:rPr lang="en-US" sz="2000" b="1" dirty="0">
              <a:solidFill>
                <a:schemeClr val="tx1"/>
              </a:solidFill>
              <a:latin typeface="Calibri body"/>
              <a:cs typeface="Times New Roman" panose="02020603050405020304" pitchFamily="18" charset="0"/>
            </a:rPr>
            <a:t>Data Analysis</a:t>
          </a:r>
          <a:endParaRPr lang="en-US" sz="3200" b="1" dirty="0">
            <a:solidFill>
              <a:schemeClr val="tx1"/>
            </a:solidFill>
            <a:latin typeface="Calibri body"/>
            <a:cs typeface="Times New Roman" panose="02020603050405020304" pitchFamily="18" charset="0"/>
          </a:endParaRPr>
        </a:p>
      </dgm:t>
    </dgm:pt>
    <dgm:pt modelId="{797CD031-9CC0-4C69-A47C-343E5540DEEB}" type="parTrans" cxnId="{FEA49DF7-4606-4DA3-BB8C-22871F0E3BBC}">
      <dgm:prSet/>
      <dgm:spPr/>
      <dgm:t>
        <a:bodyPr/>
        <a:lstStyle/>
        <a:p>
          <a:endParaRPr lang="en-US" sz="1000"/>
        </a:p>
      </dgm:t>
    </dgm:pt>
    <dgm:pt modelId="{71AE2A7D-137A-4072-AE39-F3FC043DD057}" type="sibTrans" cxnId="{FEA49DF7-4606-4DA3-BB8C-22871F0E3BBC}">
      <dgm:prSet/>
      <dgm:spPr/>
      <dgm:t>
        <a:bodyPr/>
        <a:lstStyle/>
        <a:p>
          <a:endParaRPr lang="en-US" sz="1000"/>
        </a:p>
      </dgm:t>
    </dgm:pt>
    <dgm:pt modelId="{4DAFC1C1-7922-40CD-A3E7-654CCDEA654E}">
      <dgm:prSet phldrT="[Text]" custT="1"/>
      <dgm:spPr/>
      <dgm:t>
        <a:bodyPr/>
        <a:lstStyle/>
        <a:p>
          <a:r>
            <a:rPr lang="en-US" sz="2000" b="1" dirty="0">
              <a:solidFill>
                <a:schemeClr val="tx1"/>
              </a:solidFill>
              <a:latin typeface="Calibri body"/>
              <a:cs typeface="Times New Roman" panose="02020603050405020304" pitchFamily="18" charset="0"/>
            </a:rPr>
            <a:t>Univariate Analysis</a:t>
          </a:r>
        </a:p>
      </dgm:t>
    </dgm:pt>
    <dgm:pt modelId="{49C76787-2F49-48DF-92E4-54C10BC158B0}" type="parTrans" cxnId="{872EED51-EFC0-4E65-B461-0B6FC9B74F07}">
      <dgm:prSet/>
      <dgm:spPr/>
      <dgm:t>
        <a:bodyPr/>
        <a:lstStyle/>
        <a:p>
          <a:endParaRPr lang="en-US" sz="1000" b="1">
            <a:latin typeface="Calibri body"/>
          </a:endParaRPr>
        </a:p>
      </dgm:t>
    </dgm:pt>
    <dgm:pt modelId="{E56FD613-7D75-42C2-8022-74CF3D538067}" type="sibTrans" cxnId="{872EED51-EFC0-4E65-B461-0B6FC9B74F07}">
      <dgm:prSet/>
      <dgm:spPr/>
      <dgm:t>
        <a:bodyPr/>
        <a:lstStyle/>
        <a:p>
          <a:endParaRPr lang="en-US" sz="1000"/>
        </a:p>
      </dgm:t>
    </dgm:pt>
    <dgm:pt modelId="{781C9056-D80D-4B6A-903F-EFD86BB57DC0}">
      <dgm:prSet phldrT="[Text]" custT="1"/>
      <dgm:spPr/>
      <dgm:t>
        <a:bodyPr/>
        <a:lstStyle/>
        <a:p>
          <a:r>
            <a:rPr lang="en-US" sz="2000" b="1" dirty="0">
              <a:solidFill>
                <a:schemeClr val="tx1"/>
              </a:solidFill>
              <a:latin typeface="Calibri body"/>
              <a:cs typeface="Times New Roman" panose="02020603050405020304" pitchFamily="18" charset="0"/>
            </a:rPr>
            <a:t>Bivariate Analysis</a:t>
          </a:r>
        </a:p>
      </dgm:t>
    </dgm:pt>
    <dgm:pt modelId="{1F4E7B8A-A82A-4F54-9B44-65C79FED7755}" type="parTrans" cxnId="{36F30711-F86D-4A55-ADB7-2CE9EA7AA848}">
      <dgm:prSet/>
      <dgm:spPr/>
      <dgm:t>
        <a:bodyPr/>
        <a:lstStyle/>
        <a:p>
          <a:endParaRPr lang="en-US" sz="1000" b="1">
            <a:latin typeface="Calibri body"/>
          </a:endParaRPr>
        </a:p>
      </dgm:t>
    </dgm:pt>
    <dgm:pt modelId="{56F03A09-09EE-428D-9EF7-58C8C097ECC0}" type="sibTrans" cxnId="{36F30711-F86D-4A55-ADB7-2CE9EA7AA848}">
      <dgm:prSet/>
      <dgm:spPr/>
      <dgm:t>
        <a:bodyPr/>
        <a:lstStyle/>
        <a:p>
          <a:endParaRPr lang="en-US" sz="1000"/>
        </a:p>
      </dgm:t>
    </dgm:pt>
    <dgm:pt modelId="{40550F89-FAEE-4BBA-AEA1-E5879F5EB268}" type="pres">
      <dgm:prSet presAssocID="{97CF25BA-BB8B-477B-9649-C67FCBED6FE8}" presName="hierChild1" presStyleCnt="0">
        <dgm:presLayoutVars>
          <dgm:orgChart val="1"/>
          <dgm:chPref val="1"/>
          <dgm:dir/>
          <dgm:animOne val="branch"/>
          <dgm:animLvl val="lvl"/>
          <dgm:resizeHandles/>
        </dgm:presLayoutVars>
      </dgm:prSet>
      <dgm:spPr/>
    </dgm:pt>
    <dgm:pt modelId="{A55833AA-F677-453D-ABE6-D27F2341D997}" type="pres">
      <dgm:prSet presAssocID="{35C2272B-7E35-41BD-BE3B-BD3F76C2954E}" presName="hierRoot1" presStyleCnt="0">
        <dgm:presLayoutVars>
          <dgm:hierBranch val="init"/>
        </dgm:presLayoutVars>
      </dgm:prSet>
      <dgm:spPr/>
    </dgm:pt>
    <dgm:pt modelId="{371F2C0A-1367-4430-A0B3-A4501E3D0FF7}" type="pres">
      <dgm:prSet presAssocID="{35C2272B-7E35-41BD-BE3B-BD3F76C2954E}" presName="rootComposite1" presStyleCnt="0"/>
      <dgm:spPr/>
    </dgm:pt>
    <dgm:pt modelId="{7E6E3149-D212-4196-B7BB-D2F20BA632A8}" type="pres">
      <dgm:prSet presAssocID="{35C2272B-7E35-41BD-BE3B-BD3F76C2954E}" presName="rootText1" presStyleLbl="node0" presStyleIdx="0" presStyleCnt="1">
        <dgm:presLayoutVars>
          <dgm:chPref val="3"/>
        </dgm:presLayoutVars>
      </dgm:prSet>
      <dgm:spPr/>
    </dgm:pt>
    <dgm:pt modelId="{4A29B9A9-5D3D-44F7-8920-9CC707744C92}" type="pres">
      <dgm:prSet presAssocID="{35C2272B-7E35-41BD-BE3B-BD3F76C2954E}" presName="rootConnector1" presStyleLbl="node1" presStyleIdx="0" presStyleCnt="0"/>
      <dgm:spPr/>
    </dgm:pt>
    <dgm:pt modelId="{132F16A4-007E-4BD2-A798-CD5DC6A63070}" type="pres">
      <dgm:prSet presAssocID="{35C2272B-7E35-41BD-BE3B-BD3F76C2954E}" presName="hierChild2" presStyleCnt="0"/>
      <dgm:spPr/>
    </dgm:pt>
    <dgm:pt modelId="{BD17D8F4-6E68-4713-8DE7-B980F79F2427}" type="pres">
      <dgm:prSet presAssocID="{49C76787-2F49-48DF-92E4-54C10BC158B0}" presName="Name37" presStyleLbl="parChTrans1D2" presStyleIdx="0" presStyleCnt="2"/>
      <dgm:spPr/>
    </dgm:pt>
    <dgm:pt modelId="{83AE8119-907C-41E9-AA69-BFADBF25B345}" type="pres">
      <dgm:prSet presAssocID="{4DAFC1C1-7922-40CD-A3E7-654CCDEA654E}" presName="hierRoot2" presStyleCnt="0">
        <dgm:presLayoutVars>
          <dgm:hierBranch val="init"/>
        </dgm:presLayoutVars>
      </dgm:prSet>
      <dgm:spPr/>
    </dgm:pt>
    <dgm:pt modelId="{4C981319-F61F-4E99-82FB-2831F045CFF3}" type="pres">
      <dgm:prSet presAssocID="{4DAFC1C1-7922-40CD-A3E7-654CCDEA654E}" presName="rootComposite" presStyleCnt="0"/>
      <dgm:spPr/>
    </dgm:pt>
    <dgm:pt modelId="{B321047B-30DC-4B58-8A98-50037E1863E4}" type="pres">
      <dgm:prSet presAssocID="{4DAFC1C1-7922-40CD-A3E7-654CCDEA654E}" presName="rootText" presStyleLbl="node2" presStyleIdx="0" presStyleCnt="2">
        <dgm:presLayoutVars>
          <dgm:chPref val="3"/>
        </dgm:presLayoutVars>
      </dgm:prSet>
      <dgm:spPr/>
    </dgm:pt>
    <dgm:pt modelId="{A2F1ACD4-C9C8-4D6C-B994-E417D6EFABC1}" type="pres">
      <dgm:prSet presAssocID="{4DAFC1C1-7922-40CD-A3E7-654CCDEA654E}" presName="rootConnector" presStyleLbl="node2" presStyleIdx="0" presStyleCnt="2"/>
      <dgm:spPr/>
    </dgm:pt>
    <dgm:pt modelId="{A4B8CA6B-EEC1-4645-BC80-8518C92715A5}" type="pres">
      <dgm:prSet presAssocID="{4DAFC1C1-7922-40CD-A3E7-654CCDEA654E}" presName="hierChild4" presStyleCnt="0"/>
      <dgm:spPr/>
    </dgm:pt>
    <dgm:pt modelId="{87915A77-2547-4A98-9010-522F3877EC58}" type="pres">
      <dgm:prSet presAssocID="{4DAFC1C1-7922-40CD-A3E7-654CCDEA654E}" presName="hierChild5" presStyleCnt="0"/>
      <dgm:spPr/>
    </dgm:pt>
    <dgm:pt modelId="{BD046B16-7219-46AF-8776-EC014CDCE355}" type="pres">
      <dgm:prSet presAssocID="{1F4E7B8A-A82A-4F54-9B44-65C79FED7755}" presName="Name37" presStyleLbl="parChTrans1D2" presStyleIdx="1" presStyleCnt="2"/>
      <dgm:spPr/>
    </dgm:pt>
    <dgm:pt modelId="{BA6ED7B4-6D63-4513-8401-4795FF1F8C13}" type="pres">
      <dgm:prSet presAssocID="{781C9056-D80D-4B6A-903F-EFD86BB57DC0}" presName="hierRoot2" presStyleCnt="0">
        <dgm:presLayoutVars>
          <dgm:hierBranch val="init"/>
        </dgm:presLayoutVars>
      </dgm:prSet>
      <dgm:spPr/>
    </dgm:pt>
    <dgm:pt modelId="{48FF0504-461B-4E45-9804-6CB4B7C1054F}" type="pres">
      <dgm:prSet presAssocID="{781C9056-D80D-4B6A-903F-EFD86BB57DC0}" presName="rootComposite" presStyleCnt="0"/>
      <dgm:spPr/>
    </dgm:pt>
    <dgm:pt modelId="{0C29E996-FA19-46B4-AB3A-8AE0BF8CDD2F}" type="pres">
      <dgm:prSet presAssocID="{781C9056-D80D-4B6A-903F-EFD86BB57DC0}" presName="rootText" presStyleLbl="node2" presStyleIdx="1" presStyleCnt="2">
        <dgm:presLayoutVars>
          <dgm:chPref val="3"/>
        </dgm:presLayoutVars>
      </dgm:prSet>
      <dgm:spPr/>
    </dgm:pt>
    <dgm:pt modelId="{AD3D1965-2841-4553-9A67-7BBD3F0B2FDB}" type="pres">
      <dgm:prSet presAssocID="{781C9056-D80D-4B6A-903F-EFD86BB57DC0}" presName="rootConnector" presStyleLbl="node2" presStyleIdx="1" presStyleCnt="2"/>
      <dgm:spPr/>
    </dgm:pt>
    <dgm:pt modelId="{1D8AFF72-0460-439E-B000-B5C987CF7087}" type="pres">
      <dgm:prSet presAssocID="{781C9056-D80D-4B6A-903F-EFD86BB57DC0}" presName="hierChild4" presStyleCnt="0"/>
      <dgm:spPr/>
    </dgm:pt>
    <dgm:pt modelId="{951742F3-BC7A-45CB-9199-3F574FEDAF78}" type="pres">
      <dgm:prSet presAssocID="{781C9056-D80D-4B6A-903F-EFD86BB57DC0}" presName="hierChild5" presStyleCnt="0"/>
      <dgm:spPr/>
    </dgm:pt>
    <dgm:pt modelId="{799109A1-DA92-4AD9-A869-A2436BB5A660}" type="pres">
      <dgm:prSet presAssocID="{35C2272B-7E35-41BD-BE3B-BD3F76C2954E}" presName="hierChild3" presStyleCnt="0"/>
      <dgm:spPr/>
    </dgm:pt>
  </dgm:ptLst>
  <dgm:cxnLst>
    <dgm:cxn modelId="{D3519609-25EA-479A-A986-5EB569755EC5}" type="presOf" srcId="{4DAFC1C1-7922-40CD-A3E7-654CCDEA654E}" destId="{A2F1ACD4-C9C8-4D6C-B994-E417D6EFABC1}" srcOrd="1" destOrd="0" presId="urn:microsoft.com/office/officeart/2005/8/layout/orgChart1"/>
    <dgm:cxn modelId="{36F30711-F86D-4A55-ADB7-2CE9EA7AA848}" srcId="{35C2272B-7E35-41BD-BE3B-BD3F76C2954E}" destId="{781C9056-D80D-4B6A-903F-EFD86BB57DC0}" srcOrd="1" destOrd="0" parTransId="{1F4E7B8A-A82A-4F54-9B44-65C79FED7755}" sibTransId="{56F03A09-09EE-428D-9EF7-58C8C097ECC0}"/>
    <dgm:cxn modelId="{F95DE626-F007-4111-AC46-A0B94CE9F852}" type="presOf" srcId="{1F4E7B8A-A82A-4F54-9B44-65C79FED7755}" destId="{BD046B16-7219-46AF-8776-EC014CDCE355}" srcOrd="0" destOrd="0" presId="urn:microsoft.com/office/officeart/2005/8/layout/orgChart1"/>
    <dgm:cxn modelId="{B9F86A67-EDA6-4E72-9326-253004919A98}" type="presOf" srcId="{49C76787-2F49-48DF-92E4-54C10BC158B0}" destId="{BD17D8F4-6E68-4713-8DE7-B980F79F2427}" srcOrd="0" destOrd="0" presId="urn:microsoft.com/office/officeart/2005/8/layout/orgChart1"/>
    <dgm:cxn modelId="{872EED51-EFC0-4E65-B461-0B6FC9B74F07}" srcId="{35C2272B-7E35-41BD-BE3B-BD3F76C2954E}" destId="{4DAFC1C1-7922-40CD-A3E7-654CCDEA654E}" srcOrd="0" destOrd="0" parTransId="{49C76787-2F49-48DF-92E4-54C10BC158B0}" sibTransId="{E56FD613-7D75-42C2-8022-74CF3D538067}"/>
    <dgm:cxn modelId="{89DFF176-F5D3-4382-927C-468C8F6BEBB2}" type="presOf" srcId="{35C2272B-7E35-41BD-BE3B-BD3F76C2954E}" destId="{4A29B9A9-5D3D-44F7-8920-9CC707744C92}" srcOrd="1" destOrd="0" presId="urn:microsoft.com/office/officeart/2005/8/layout/orgChart1"/>
    <dgm:cxn modelId="{67745A81-7360-49AB-A376-50A77A916749}" type="presOf" srcId="{781C9056-D80D-4B6A-903F-EFD86BB57DC0}" destId="{AD3D1965-2841-4553-9A67-7BBD3F0B2FDB}" srcOrd="1" destOrd="0" presId="urn:microsoft.com/office/officeart/2005/8/layout/orgChart1"/>
    <dgm:cxn modelId="{9C98D5A6-B8E5-43DB-96F8-F691706D44AC}" type="presOf" srcId="{35C2272B-7E35-41BD-BE3B-BD3F76C2954E}" destId="{7E6E3149-D212-4196-B7BB-D2F20BA632A8}" srcOrd="0" destOrd="0" presId="urn:microsoft.com/office/officeart/2005/8/layout/orgChart1"/>
    <dgm:cxn modelId="{9AE0DACB-FA66-4533-B922-BD3D46DA454D}" type="presOf" srcId="{4DAFC1C1-7922-40CD-A3E7-654CCDEA654E}" destId="{B321047B-30DC-4B58-8A98-50037E1863E4}" srcOrd="0" destOrd="0" presId="urn:microsoft.com/office/officeart/2005/8/layout/orgChart1"/>
    <dgm:cxn modelId="{5FFE33F6-3BE2-46D2-BE0F-78A6E732D42E}" type="presOf" srcId="{781C9056-D80D-4B6A-903F-EFD86BB57DC0}" destId="{0C29E996-FA19-46B4-AB3A-8AE0BF8CDD2F}" srcOrd="0" destOrd="0" presId="urn:microsoft.com/office/officeart/2005/8/layout/orgChart1"/>
    <dgm:cxn modelId="{FEA49DF7-4606-4DA3-BB8C-22871F0E3BBC}" srcId="{97CF25BA-BB8B-477B-9649-C67FCBED6FE8}" destId="{35C2272B-7E35-41BD-BE3B-BD3F76C2954E}" srcOrd="0" destOrd="0" parTransId="{797CD031-9CC0-4C69-A47C-343E5540DEEB}" sibTransId="{71AE2A7D-137A-4072-AE39-F3FC043DD057}"/>
    <dgm:cxn modelId="{468F45F8-DF55-44B8-ADB2-295A56441667}" type="presOf" srcId="{97CF25BA-BB8B-477B-9649-C67FCBED6FE8}" destId="{40550F89-FAEE-4BBA-AEA1-E5879F5EB268}" srcOrd="0" destOrd="0" presId="urn:microsoft.com/office/officeart/2005/8/layout/orgChart1"/>
    <dgm:cxn modelId="{C7DDC8EC-7291-4678-8F83-23D22FA51E1F}" type="presParOf" srcId="{40550F89-FAEE-4BBA-AEA1-E5879F5EB268}" destId="{A55833AA-F677-453D-ABE6-D27F2341D997}" srcOrd="0" destOrd="0" presId="urn:microsoft.com/office/officeart/2005/8/layout/orgChart1"/>
    <dgm:cxn modelId="{9711BADB-C7D2-4D4E-A794-554C4D87124C}" type="presParOf" srcId="{A55833AA-F677-453D-ABE6-D27F2341D997}" destId="{371F2C0A-1367-4430-A0B3-A4501E3D0FF7}" srcOrd="0" destOrd="0" presId="urn:microsoft.com/office/officeart/2005/8/layout/orgChart1"/>
    <dgm:cxn modelId="{74371297-A031-4D5D-AB30-E82783508C60}" type="presParOf" srcId="{371F2C0A-1367-4430-A0B3-A4501E3D0FF7}" destId="{7E6E3149-D212-4196-B7BB-D2F20BA632A8}" srcOrd="0" destOrd="0" presId="urn:microsoft.com/office/officeart/2005/8/layout/orgChart1"/>
    <dgm:cxn modelId="{FAF66E3E-99E2-4136-A28F-F489C8F03C4F}" type="presParOf" srcId="{371F2C0A-1367-4430-A0B3-A4501E3D0FF7}" destId="{4A29B9A9-5D3D-44F7-8920-9CC707744C92}" srcOrd="1" destOrd="0" presId="urn:microsoft.com/office/officeart/2005/8/layout/orgChart1"/>
    <dgm:cxn modelId="{4FC4A89D-BBC9-4A9E-AACC-1DD6B35D8C92}" type="presParOf" srcId="{A55833AA-F677-453D-ABE6-D27F2341D997}" destId="{132F16A4-007E-4BD2-A798-CD5DC6A63070}" srcOrd="1" destOrd="0" presId="urn:microsoft.com/office/officeart/2005/8/layout/orgChart1"/>
    <dgm:cxn modelId="{76F3CB5C-96D8-454D-B44E-292854E6BAA2}" type="presParOf" srcId="{132F16A4-007E-4BD2-A798-CD5DC6A63070}" destId="{BD17D8F4-6E68-4713-8DE7-B980F79F2427}" srcOrd="0" destOrd="0" presId="urn:microsoft.com/office/officeart/2005/8/layout/orgChart1"/>
    <dgm:cxn modelId="{3B69B8BE-CE1F-4284-BCE0-C320C1BA87F9}" type="presParOf" srcId="{132F16A4-007E-4BD2-A798-CD5DC6A63070}" destId="{83AE8119-907C-41E9-AA69-BFADBF25B345}" srcOrd="1" destOrd="0" presId="urn:microsoft.com/office/officeart/2005/8/layout/orgChart1"/>
    <dgm:cxn modelId="{3FF97EA0-21C3-46D4-BF88-F765C2EDBE58}" type="presParOf" srcId="{83AE8119-907C-41E9-AA69-BFADBF25B345}" destId="{4C981319-F61F-4E99-82FB-2831F045CFF3}" srcOrd="0" destOrd="0" presId="urn:microsoft.com/office/officeart/2005/8/layout/orgChart1"/>
    <dgm:cxn modelId="{02B18274-D6A0-4405-B04F-FB39805C8BD9}" type="presParOf" srcId="{4C981319-F61F-4E99-82FB-2831F045CFF3}" destId="{B321047B-30DC-4B58-8A98-50037E1863E4}" srcOrd="0" destOrd="0" presId="urn:microsoft.com/office/officeart/2005/8/layout/orgChart1"/>
    <dgm:cxn modelId="{BF0616F0-6C22-48CB-BA53-A129588F1154}" type="presParOf" srcId="{4C981319-F61F-4E99-82FB-2831F045CFF3}" destId="{A2F1ACD4-C9C8-4D6C-B994-E417D6EFABC1}" srcOrd="1" destOrd="0" presId="urn:microsoft.com/office/officeart/2005/8/layout/orgChart1"/>
    <dgm:cxn modelId="{7F97C983-C2AD-476C-8DC5-85063A85F979}" type="presParOf" srcId="{83AE8119-907C-41E9-AA69-BFADBF25B345}" destId="{A4B8CA6B-EEC1-4645-BC80-8518C92715A5}" srcOrd="1" destOrd="0" presId="urn:microsoft.com/office/officeart/2005/8/layout/orgChart1"/>
    <dgm:cxn modelId="{A4DD0BD6-FE92-4603-BCE6-F270665D3DF4}" type="presParOf" srcId="{83AE8119-907C-41E9-AA69-BFADBF25B345}" destId="{87915A77-2547-4A98-9010-522F3877EC58}" srcOrd="2" destOrd="0" presId="urn:microsoft.com/office/officeart/2005/8/layout/orgChart1"/>
    <dgm:cxn modelId="{48DBD5BA-0E5A-4F8D-BB9B-62BA1EB32594}" type="presParOf" srcId="{132F16A4-007E-4BD2-A798-CD5DC6A63070}" destId="{BD046B16-7219-46AF-8776-EC014CDCE355}" srcOrd="2" destOrd="0" presId="urn:microsoft.com/office/officeart/2005/8/layout/orgChart1"/>
    <dgm:cxn modelId="{052CE18A-A866-4BC6-8476-967196BDA9C2}" type="presParOf" srcId="{132F16A4-007E-4BD2-A798-CD5DC6A63070}" destId="{BA6ED7B4-6D63-4513-8401-4795FF1F8C13}" srcOrd="3" destOrd="0" presId="urn:microsoft.com/office/officeart/2005/8/layout/orgChart1"/>
    <dgm:cxn modelId="{B86B6765-3E8C-4F2A-A8B7-009A660A4A4A}" type="presParOf" srcId="{BA6ED7B4-6D63-4513-8401-4795FF1F8C13}" destId="{48FF0504-461B-4E45-9804-6CB4B7C1054F}" srcOrd="0" destOrd="0" presId="urn:microsoft.com/office/officeart/2005/8/layout/orgChart1"/>
    <dgm:cxn modelId="{5B7DE257-B763-468B-A589-CBE9C18CC96F}" type="presParOf" srcId="{48FF0504-461B-4E45-9804-6CB4B7C1054F}" destId="{0C29E996-FA19-46B4-AB3A-8AE0BF8CDD2F}" srcOrd="0" destOrd="0" presId="urn:microsoft.com/office/officeart/2005/8/layout/orgChart1"/>
    <dgm:cxn modelId="{6EB36A6C-1A49-49BC-B76E-B29D35D759B4}" type="presParOf" srcId="{48FF0504-461B-4E45-9804-6CB4B7C1054F}" destId="{AD3D1965-2841-4553-9A67-7BBD3F0B2FDB}" srcOrd="1" destOrd="0" presId="urn:microsoft.com/office/officeart/2005/8/layout/orgChart1"/>
    <dgm:cxn modelId="{9B1E98AB-1B94-4E6E-988F-AE1EE4AF3EDA}" type="presParOf" srcId="{BA6ED7B4-6D63-4513-8401-4795FF1F8C13}" destId="{1D8AFF72-0460-439E-B000-B5C987CF7087}" srcOrd="1" destOrd="0" presId="urn:microsoft.com/office/officeart/2005/8/layout/orgChart1"/>
    <dgm:cxn modelId="{EB261997-A435-4DE0-B50C-4EC8669D7515}" type="presParOf" srcId="{BA6ED7B4-6D63-4513-8401-4795FF1F8C13}" destId="{951742F3-BC7A-45CB-9199-3F574FEDAF78}" srcOrd="2" destOrd="0" presId="urn:microsoft.com/office/officeart/2005/8/layout/orgChart1"/>
    <dgm:cxn modelId="{AF142F4E-2C9E-439A-8BA7-5A0F2AF1F9FA}" type="presParOf" srcId="{A55833AA-F677-453D-ABE6-D27F2341D997}" destId="{799109A1-DA92-4AD9-A869-A2436BB5A66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42437-DA0E-4C4E-B34F-DB7F9B2567BD}">
      <dsp:nvSpPr>
        <dsp:cNvPr id="0" name=""/>
        <dsp:cNvSpPr/>
      </dsp:nvSpPr>
      <dsp:spPr>
        <a:xfrm>
          <a:off x="3040792" y="864639"/>
          <a:ext cx="667342" cy="91440"/>
        </a:xfrm>
        <a:custGeom>
          <a:avLst/>
          <a:gdLst/>
          <a:ahLst/>
          <a:cxnLst/>
          <a:rect l="0" t="0" r="0" b="0"/>
          <a:pathLst>
            <a:path>
              <a:moveTo>
                <a:pt x="0" y="51699"/>
              </a:moveTo>
              <a:lnTo>
                <a:pt x="350771" y="51699"/>
              </a:lnTo>
              <a:lnTo>
                <a:pt x="350771" y="45720"/>
              </a:lnTo>
              <a:lnTo>
                <a:pt x="66734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06869"/>
        <a:ext cx="34898" cy="6979"/>
      </dsp:txXfrm>
    </dsp:sp>
    <dsp:sp modelId="{15371A69-4B55-42B2-BCA1-A0C2E06AD891}">
      <dsp:nvSpPr>
        <dsp:cNvPr id="0" name=""/>
        <dsp:cNvSpPr/>
      </dsp:nvSpPr>
      <dsp:spPr>
        <a:xfrm>
          <a:off x="8061" y="5979"/>
          <a:ext cx="3034531" cy="18207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b="1" kern="1200">
              <a:latin typeface="Calibri body"/>
              <a:cs typeface="Times New Roman" panose="02020603050405020304" pitchFamily="18" charset="0"/>
            </a:rPr>
            <a:t>Data Collection</a:t>
          </a:r>
        </a:p>
      </dsp:txBody>
      <dsp:txXfrm>
        <a:off x="8061" y="5979"/>
        <a:ext cx="3034531" cy="1820718"/>
      </dsp:txXfrm>
    </dsp:sp>
    <dsp:sp modelId="{DD201E9B-D091-4495-818C-F22D82D72EE6}">
      <dsp:nvSpPr>
        <dsp:cNvPr id="0" name=""/>
        <dsp:cNvSpPr/>
      </dsp:nvSpPr>
      <dsp:spPr>
        <a:xfrm>
          <a:off x="6773265" y="864639"/>
          <a:ext cx="667342" cy="91440"/>
        </a:xfrm>
        <a:custGeom>
          <a:avLst/>
          <a:gdLst/>
          <a:ahLst/>
          <a:cxnLst/>
          <a:rect l="0" t="0" r="0" b="0"/>
          <a:pathLst>
            <a:path>
              <a:moveTo>
                <a:pt x="0" y="45720"/>
              </a:moveTo>
              <a:lnTo>
                <a:pt x="667342" y="45720"/>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06869"/>
        <a:ext cx="34897" cy="6979"/>
      </dsp:txXfrm>
    </dsp:sp>
    <dsp:sp modelId="{A24AA681-F723-47E8-BDE9-C0FD04DBCA13}">
      <dsp:nvSpPr>
        <dsp:cNvPr id="0" name=""/>
        <dsp:cNvSpPr/>
      </dsp:nvSpPr>
      <dsp:spPr>
        <a:xfrm>
          <a:off x="3740534" y="0"/>
          <a:ext cx="3034531" cy="1820718"/>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933450">
            <a:lnSpc>
              <a:spcPct val="90000"/>
            </a:lnSpc>
            <a:spcBef>
              <a:spcPct val="0"/>
            </a:spcBef>
            <a:spcAft>
              <a:spcPct val="35000"/>
            </a:spcAft>
            <a:buNone/>
          </a:pPr>
          <a:r>
            <a:rPr lang="en-US" sz="2100" b="1" kern="1200">
              <a:latin typeface="Calibri body"/>
              <a:cs typeface="Times New Roman" panose="02020603050405020304" pitchFamily="18" charset="0"/>
            </a:rPr>
            <a:t>Analyzing Data</a:t>
          </a:r>
        </a:p>
        <a:p>
          <a:pPr marL="171450" lvl="1" indent="-171450" algn="l" defTabSz="711200">
            <a:lnSpc>
              <a:spcPct val="90000"/>
            </a:lnSpc>
            <a:spcBef>
              <a:spcPct val="0"/>
            </a:spcBef>
            <a:spcAft>
              <a:spcPct val="15000"/>
            </a:spcAft>
            <a:buChar char="•"/>
          </a:pPr>
          <a:r>
            <a:rPr lang="en-US" sz="1600" b="1" kern="1200">
              <a:latin typeface="Calibri body"/>
              <a:cs typeface="Times New Roman" panose="02020603050405020304" pitchFamily="18" charset="0"/>
            </a:rPr>
            <a:t>Univariate Analysis</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Bivariate Analysis</a:t>
          </a:r>
        </a:p>
      </dsp:txBody>
      <dsp:txXfrm>
        <a:off x="3740534" y="0"/>
        <a:ext cx="3034531" cy="1820718"/>
      </dsp:txXfrm>
    </dsp:sp>
    <dsp:sp modelId="{D2BC411D-0A25-4569-9503-233C27AA0A3D}">
      <dsp:nvSpPr>
        <dsp:cNvPr id="0" name=""/>
        <dsp:cNvSpPr/>
      </dsp:nvSpPr>
      <dsp:spPr>
        <a:xfrm>
          <a:off x="1525326" y="1818918"/>
          <a:ext cx="7464946" cy="647212"/>
        </a:xfrm>
        <a:custGeom>
          <a:avLst/>
          <a:gdLst/>
          <a:ahLst/>
          <a:cxnLst/>
          <a:rect l="0" t="0" r="0" b="0"/>
          <a:pathLst>
            <a:path>
              <a:moveTo>
                <a:pt x="7464946" y="0"/>
              </a:moveTo>
              <a:lnTo>
                <a:pt x="7464946" y="340706"/>
              </a:lnTo>
              <a:lnTo>
                <a:pt x="0" y="340706"/>
              </a:lnTo>
              <a:lnTo>
                <a:pt x="0" y="647212"/>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408" y="2139035"/>
        <a:ext cx="374782" cy="6979"/>
      </dsp:txXfrm>
    </dsp:sp>
    <dsp:sp modelId="{025D4FD5-643E-4161-A1A9-23D0B0F66758}">
      <dsp:nvSpPr>
        <dsp:cNvPr id="0" name=""/>
        <dsp:cNvSpPr/>
      </dsp:nvSpPr>
      <dsp:spPr>
        <a:xfrm>
          <a:off x="7473007" y="0"/>
          <a:ext cx="3034531" cy="1820718"/>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933450">
            <a:lnSpc>
              <a:spcPct val="90000"/>
            </a:lnSpc>
            <a:spcBef>
              <a:spcPct val="0"/>
            </a:spcBef>
            <a:spcAft>
              <a:spcPct val="35000"/>
            </a:spcAft>
            <a:buNone/>
          </a:pPr>
          <a:r>
            <a:rPr lang="en-US" sz="2100" b="1" kern="1200">
              <a:latin typeface="Calibri body"/>
              <a:cs typeface="Times New Roman" panose="02020603050405020304" pitchFamily="18" charset="0"/>
            </a:rPr>
            <a:t>Data Cleaning</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Removing Missing Values</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Outlier Treatment</a:t>
          </a:r>
        </a:p>
      </dsp:txBody>
      <dsp:txXfrm>
        <a:off x="7473007" y="0"/>
        <a:ext cx="3034531" cy="1820718"/>
      </dsp:txXfrm>
    </dsp:sp>
    <dsp:sp modelId="{80617892-30F6-4472-B227-553F89FE23B8}">
      <dsp:nvSpPr>
        <dsp:cNvPr id="0" name=""/>
        <dsp:cNvSpPr/>
      </dsp:nvSpPr>
      <dsp:spPr>
        <a:xfrm>
          <a:off x="3040792" y="3363170"/>
          <a:ext cx="667342" cy="91440"/>
        </a:xfrm>
        <a:custGeom>
          <a:avLst/>
          <a:gdLst/>
          <a:ahLst/>
          <a:cxnLst/>
          <a:rect l="0" t="0" r="0" b="0"/>
          <a:pathLst>
            <a:path>
              <a:moveTo>
                <a:pt x="0" y="45720"/>
              </a:moveTo>
              <a:lnTo>
                <a:pt x="350771" y="45720"/>
              </a:lnTo>
              <a:lnTo>
                <a:pt x="350771" y="71829"/>
              </a:lnTo>
              <a:lnTo>
                <a:pt x="667342" y="71829"/>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02" y="3405400"/>
        <a:ext cx="34921" cy="6979"/>
      </dsp:txXfrm>
    </dsp:sp>
    <dsp:sp modelId="{C5F9E361-32AB-4900-85DB-1F9EEDC9ED7B}">
      <dsp:nvSpPr>
        <dsp:cNvPr id="0" name=""/>
        <dsp:cNvSpPr/>
      </dsp:nvSpPr>
      <dsp:spPr>
        <a:xfrm>
          <a:off x="8061" y="2498530"/>
          <a:ext cx="3034531" cy="1820718"/>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933450">
            <a:lnSpc>
              <a:spcPct val="90000"/>
            </a:lnSpc>
            <a:spcBef>
              <a:spcPct val="0"/>
            </a:spcBef>
            <a:spcAft>
              <a:spcPct val="35000"/>
            </a:spcAft>
            <a:buNone/>
          </a:pPr>
          <a:r>
            <a:rPr lang="en-US" sz="2100" b="1" kern="1200">
              <a:latin typeface="Calibri body"/>
              <a:cs typeface="Times New Roman" panose="02020603050405020304" pitchFamily="18" charset="0"/>
            </a:rPr>
            <a:t>Model Building</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Logistic Regression</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Decision Tree</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Random Forest</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XGBoost</a:t>
          </a:r>
        </a:p>
      </dsp:txBody>
      <dsp:txXfrm>
        <a:off x="8061" y="2498530"/>
        <a:ext cx="3034531" cy="1820718"/>
      </dsp:txXfrm>
    </dsp:sp>
    <dsp:sp modelId="{480DF8E5-B96B-4363-93E6-D95BB3C4CAB7}">
      <dsp:nvSpPr>
        <dsp:cNvPr id="0" name=""/>
        <dsp:cNvSpPr/>
      </dsp:nvSpPr>
      <dsp:spPr>
        <a:xfrm>
          <a:off x="3740534" y="2524640"/>
          <a:ext cx="3034531" cy="182071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933450">
            <a:lnSpc>
              <a:spcPct val="90000"/>
            </a:lnSpc>
            <a:spcBef>
              <a:spcPct val="0"/>
            </a:spcBef>
            <a:spcAft>
              <a:spcPct val="35000"/>
            </a:spcAft>
            <a:buNone/>
          </a:pPr>
          <a:r>
            <a:rPr lang="en-US" sz="2100" b="1" kern="1200">
              <a:latin typeface="Calibri body"/>
              <a:cs typeface="Times New Roman" panose="02020603050405020304" pitchFamily="18" charset="0"/>
            </a:rPr>
            <a:t>Evaluating Performance Metrics of Models</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Accuracy</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Precision</a:t>
          </a:r>
        </a:p>
        <a:p>
          <a:pPr marL="171450" lvl="1" indent="-171450" algn="l" defTabSz="711200">
            <a:lnSpc>
              <a:spcPct val="90000"/>
            </a:lnSpc>
            <a:spcBef>
              <a:spcPct val="0"/>
            </a:spcBef>
            <a:spcAft>
              <a:spcPct val="15000"/>
            </a:spcAft>
            <a:buChar char="•"/>
          </a:pPr>
          <a:r>
            <a:rPr lang="en-US" sz="1600" b="1" kern="1200" dirty="0">
              <a:latin typeface="Calibri body"/>
              <a:cs typeface="Times New Roman" panose="02020603050405020304" pitchFamily="18" charset="0"/>
            </a:rPr>
            <a:t>Recall</a:t>
          </a:r>
        </a:p>
      </dsp:txBody>
      <dsp:txXfrm>
        <a:off x="3740534" y="2524640"/>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46B16-7219-46AF-8776-EC014CDCE355}">
      <dsp:nvSpPr>
        <dsp:cNvPr id="0" name=""/>
        <dsp:cNvSpPr/>
      </dsp:nvSpPr>
      <dsp:spPr>
        <a:xfrm>
          <a:off x="2281561" y="1049721"/>
          <a:ext cx="1248578" cy="433390"/>
        </a:xfrm>
        <a:custGeom>
          <a:avLst/>
          <a:gdLst/>
          <a:ahLst/>
          <a:cxnLst/>
          <a:rect l="0" t="0" r="0" b="0"/>
          <a:pathLst>
            <a:path>
              <a:moveTo>
                <a:pt x="0" y="0"/>
              </a:moveTo>
              <a:lnTo>
                <a:pt x="0" y="216695"/>
              </a:lnTo>
              <a:lnTo>
                <a:pt x="1248578" y="216695"/>
              </a:lnTo>
              <a:lnTo>
                <a:pt x="1248578" y="43339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17D8F4-6E68-4713-8DE7-B980F79F2427}">
      <dsp:nvSpPr>
        <dsp:cNvPr id="0" name=""/>
        <dsp:cNvSpPr/>
      </dsp:nvSpPr>
      <dsp:spPr>
        <a:xfrm>
          <a:off x="1032982" y="1049721"/>
          <a:ext cx="1248578" cy="433390"/>
        </a:xfrm>
        <a:custGeom>
          <a:avLst/>
          <a:gdLst/>
          <a:ahLst/>
          <a:cxnLst/>
          <a:rect l="0" t="0" r="0" b="0"/>
          <a:pathLst>
            <a:path>
              <a:moveTo>
                <a:pt x="1248578" y="0"/>
              </a:moveTo>
              <a:lnTo>
                <a:pt x="1248578" y="216695"/>
              </a:lnTo>
              <a:lnTo>
                <a:pt x="0" y="216695"/>
              </a:lnTo>
              <a:lnTo>
                <a:pt x="0" y="43339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6E3149-D212-4196-B7BB-D2F20BA632A8}">
      <dsp:nvSpPr>
        <dsp:cNvPr id="0" name=""/>
        <dsp:cNvSpPr/>
      </dsp:nvSpPr>
      <dsp:spPr>
        <a:xfrm>
          <a:off x="1249678" y="17838"/>
          <a:ext cx="2063765" cy="103188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Calibri body"/>
              <a:cs typeface="Times New Roman" panose="02020603050405020304" pitchFamily="18" charset="0"/>
            </a:rPr>
            <a:t>Data Analysis</a:t>
          </a:r>
          <a:endParaRPr lang="en-US" sz="3200" b="1" kern="1200" dirty="0">
            <a:solidFill>
              <a:schemeClr val="tx1"/>
            </a:solidFill>
            <a:latin typeface="Calibri body"/>
            <a:cs typeface="Times New Roman" panose="02020603050405020304" pitchFamily="18" charset="0"/>
          </a:endParaRPr>
        </a:p>
      </dsp:txBody>
      <dsp:txXfrm>
        <a:off x="1249678" y="17838"/>
        <a:ext cx="2063765" cy="1031882"/>
      </dsp:txXfrm>
    </dsp:sp>
    <dsp:sp modelId="{B321047B-30DC-4B58-8A98-50037E1863E4}">
      <dsp:nvSpPr>
        <dsp:cNvPr id="0" name=""/>
        <dsp:cNvSpPr/>
      </dsp:nvSpPr>
      <dsp:spPr>
        <a:xfrm>
          <a:off x="1100" y="1483111"/>
          <a:ext cx="2063765" cy="103188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Calibri body"/>
              <a:cs typeface="Times New Roman" panose="02020603050405020304" pitchFamily="18" charset="0"/>
            </a:rPr>
            <a:t>Univariate Analysis</a:t>
          </a:r>
        </a:p>
      </dsp:txBody>
      <dsp:txXfrm>
        <a:off x="1100" y="1483111"/>
        <a:ext cx="2063765" cy="1031882"/>
      </dsp:txXfrm>
    </dsp:sp>
    <dsp:sp modelId="{0C29E996-FA19-46B4-AB3A-8AE0BF8CDD2F}">
      <dsp:nvSpPr>
        <dsp:cNvPr id="0" name=""/>
        <dsp:cNvSpPr/>
      </dsp:nvSpPr>
      <dsp:spPr>
        <a:xfrm>
          <a:off x="2498256" y="1483111"/>
          <a:ext cx="2063765" cy="103188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Calibri body"/>
              <a:cs typeface="Times New Roman" panose="02020603050405020304" pitchFamily="18" charset="0"/>
            </a:rPr>
            <a:t>Bivariate Analysis</a:t>
          </a:r>
        </a:p>
      </dsp:txBody>
      <dsp:txXfrm>
        <a:off x="2498256" y="1483111"/>
        <a:ext cx="2063765" cy="103188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BAC39-8B75-4EC0-B4B9-C66D5FE978D5}" type="datetimeFigureOut">
              <a:rPr lang="en-US" smtClean="0"/>
              <a:t>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C950A-27A6-49D2-9DFC-EFB695B3A55A}" type="slidenum">
              <a:rPr lang="en-US" smtClean="0"/>
              <a:t>‹#›</a:t>
            </a:fld>
            <a:endParaRPr lang="en-US" dirty="0"/>
          </a:p>
        </p:txBody>
      </p:sp>
    </p:spTree>
    <p:extLst>
      <p:ext uri="{BB962C8B-B14F-4D97-AF65-F5344CB8AC3E}">
        <p14:creationId xmlns:p14="http://schemas.microsoft.com/office/powerpoint/2010/main" val="126422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solidFill>
                  <a:prstClr val="black">
                    <a:tint val="75000"/>
                  </a:prstClr>
                </a:solidFill>
              </a:rPr>
              <a:pPr/>
              <a:t>1/3/2022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9755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BCF0-A1A6-420D-A535-9EB20E986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894B7-44A8-4B5B-BFC6-DAF24D623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10DBA0-C346-4134-9D45-71AA04F08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47AF4-B700-42E6-B5BB-5F48FC49B278}"/>
              </a:ext>
            </a:extLst>
          </p:cNvPr>
          <p:cNvSpPr>
            <a:spLocks noGrp="1"/>
          </p:cNvSpPr>
          <p:nvPr>
            <p:ph type="dt" sz="half" idx="10"/>
          </p:nvPr>
        </p:nvSpPr>
        <p:spPr/>
        <p:txBody>
          <a:bodyPr/>
          <a:lstStyle/>
          <a:p>
            <a:fld id="{96DFF08F-DC6B-4601-B491-B0F83F6DD2DA}" type="datetimeFigureOut">
              <a:rPr lang="en-US" smtClean="0"/>
              <a:pPr/>
              <a:t>1/3/2022</a:t>
            </a:fld>
            <a:endParaRPr lang="en-US" dirty="0"/>
          </a:p>
        </p:txBody>
      </p:sp>
      <p:sp>
        <p:nvSpPr>
          <p:cNvPr id="6" name="Footer Placeholder 5">
            <a:extLst>
              <a:ext uri="{FF2B5EF4-FFF2-40B4-BE49-F238E27FC236}">
                <a16:creationId xmlns:a16="http://schemas.microsoft.com/office/drawing/2014/main" id="{F56F79C5-53D4-4DCE-9182-C96D551499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66A89E-0B93-4CD9-B826-1453A17A288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919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29C1-88CA-415B-84F2-018DF0898B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DF99E2-FBF2-4359-8F89-07230B047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3AB3A-3A32-4EF0-9D1A-2AF81E8AC1F6}"/>
              </a:ext>
            </a:extLst>
          </p:cNvPr>
          <p:cNvSpPr>
            <a:spLocks noGrp="1"/>
          </p:cNvSpPr>
          <p:nvPr>
            <p:ph type="dt" sz="half" idx="10"/>
          </p:nvPr>
        </p:nvSpPr>
        <p:spPr/>
        <p:txBody>
          <a:bodyPr/>
          <a:lstStyle/>
          <a:p>
            <a:pPr defTabSz="457200"/>
            <a:fld id="{96DFF08F-DC6B-4601-B491-B0F83F6DD2DA}" type="datetimeFigureOut">
              <a:rPr lang="en-US" smtClean="0"/>
              <a:pPr defTabSz="457200"/>
              <a:t>1/3/2022</a:t>
            </a:fld>
            <a:endParaRPr lang="en-US" dirty="0"/>
          </a:p>
        </p:txBody>
      </p:sp>
      <p:sp>
        <p:nvSpPr>
          <p:cNvPr id="5" name="Footer Placeholder 4">
            <a:extLst>
              <a:ext uri="{FF2B5EF4-FFF2-40B4-BE49-F238E27FC236}">
                <a16:creationId xmlns:a16="http://schemas.microsoft.com/office/drawing/2014/main" id="{8492CB20-B63D-47EF-996B-E82FDECE9680}"/>
              </a:ext>
            </a:extLst>
          </p:cNvPr>
          <p:cNvSpPr>
            <a:spLocks noGrp="1"/>
          </p:cNvSpPr>
          <p:nvPr>
            <p:ph type="ftr" sz="quarter" idx="11"/>
          </p:nvPr>
        </p:nvSpPr>
        <p:spPr/>
        <p:txBody>
          <a:bodyPr/>
          <a:lstStyle/>
          <a:p>
            <a:pPr defTabSz="457200"/>
            <a:endParaRPr lang="en-US" dirty="0"/>
          </a:p>
        </p:txBody>
      </p:sp>
      <p:sp>
        <p:nvSpPr>
          <p:cNvPr id="6" name="Slide Number Placeholder 5">
            <a:extLst>
              <a:ext uri="{FF2B5EF4-FFF2-40B4-BE49-F238E27FC236}">
                <a16:creationId xmlns:a16="http://schemas.microsoft.com/office/drawing/2014/main" id="{08FE732A-4B33-4050-94E3-10CB8D5B886C}"/>
              </a:ext>
            </a:extLst>
          </p:cNvPr>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4155971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BEF2B-780C-43C0-BFAF-E3B17E7EA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C32DE1-9482-49D0-AD56-2684C43FE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6C5B0-F7B1-4B67-8325-D4733FD68083}"/>
              </a:ext>
            </a:extLst>
          </p:cNvPr>
          <p:cNvSpPr>
            <a:spLocks noGrp="1"/>
          </p:cNvSpPr>
          <p:nvPr>
            <p:ph type="dt" sz="half" idx="10"/>
          </p:nvPr>
        </p:nvSpPr>
        <p:spPr/>
        <p:txBody>
          <a:bodyPr/>
          <a:lstStyle/>
          <a:p>
            <a:pPr defTabSz="457200"/>
            <a:fld id="{96DFF08F-DC6B-4601-B491-B0F83F6DD2DA}" type="datetimeFigureOut">
              <a:rPr lang="en-US" smtClean="0"/>
              <a:pPr defTabSz="457200"/>
              <a:t>1/3/2022</a:t>
            </a:fld>
            <a:endParaRPr lang="en-US" dirty="0"/>
          </a:p>
        </p:txBody>
      </p:sp>
      <p:sp>
        <p:nvSpPr>
          <p:cNvPr id="5" name="Footer Placeholder 4">
            <a:extLst>
              <a:ext uri="{FF2B5EF4-FFF2-40B4-BE49-F238E27FC236}">
                <a16:creationId xmlns:a16="http://schemas.microsoft.com/office/drawing/2014/main" id="{BBCA8C57-2AF1-4D48-ADAF-8ADD0FA0692E}"/>
              </a:ext>
            </a:extLst>
          </p:cNvPr>
          <p:cNvSpPr>
            <a:spLocks noGrp="1"/>
          </p:cNvSpPr>
          <p:nvPr>
            <p:ph type="ftr" sz="quarter" idx="11"/>
          </p:nvPr>
        </p:nvSpPr>
        <p:spPr/>
        <p:txBody>
          <a:bodyPr/>
          <a:lstStyle/>
          <a:p>
            <a:pPr defTabSz="457200"/>
            <a:endParaRPr lang="en-US" dirty="0"/>
          </a:p>
        </p:txBody>
      </p:sp>
      <p:sp>
        <p:nvSpPr>
          <p:cNvPr id="6" name="Slide Number Placeholder 5">
            <a:extLst>
              <a:ext uri="{FF2B5EF4-FFF2-40B4-BE49-F238E27FC236}">
                <a16:creationId xmlns:a16="http://schemas.microsoft.com/office/drawing/2014/main" id="{5EA19CAF-6845-48D5-977B-333EED662165}"/>
              </a:ext>
            </a:extLst>
          </p:cNvPr>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135009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8817-A526-4A1D-91AA-56E6EDF54B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60538B-22C0-463E-9CEE-7093C3714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2435B-359C-4C97-A275-CD39F948C08F}"/>
              </a:ext>
            </a:extLst>
          </p:cNvPr>
          <p:cNvSpPr>
            <a:spLocks noGrp="1"/>
          </p:cNvSpPr>
          <p:nvPr>
            <p:ph type="dt" sz="half" idx="10"/>
          </p:nvPr>
        </p:nvSpPr>
        <p:spPr/>
        <p:txBody>
          <a:bodyPr/>
          <a:lstStyle/>
          <a:p>
            <a:pPr defTabSz="457200"/>
            <a:fld id="{96DFF08F-DC6B-4601-B491-B0F83F6DD2DA}" type="datetimeFigureOut">
              <a:rPr lang="en-US" smtClean="0"/>
              <a:pPr defTabSz="457200"/>
              <a:t>1/3/2022</a:t>
            </a:fld>
            <a:endParaRPr lang="en-US" dirty="0"/>
          </a:p>
        </p:txBody>
      </p:sp>
      <p:sp>
        <p:nvSpPr>
          <p:cNvPr id="5" name="Footer Placeholder 4">
            <a:extLst>
              <a:ext uri="{FF2B5EF4-FFF2-40B4-BE49-F238E27FC236}">
                <a16:creationId xmlns:a16="http://schemas.microsoft.com/office/drawing/2014/main" id="{0F35048E-BDFB-4EAA-B8D1-2FBEDFCF26C4}"/>
              </a:ext>
            </a:extLst>
          </p:cNvPr>
          <p:cNvSpPr>
            <a:spLocks noGrp="1"/>
          </p:cNvSpPr>
          <p:nvPr>
            <p:ph type="ftr" sz="quarter" idx="11"/>
          </p:nvPr>
        </p:nvSpPr>
        <p:spPr/>
        <p:txBody>
          <a:bodyPr/>
          <a:lstStyle/>
          <a:p>
            <a:pPr defTabSz="457200"/>
            <a:endParaRPr lang="en-US" dirty="0"/>
          </a:p>
        </p:txBody>
      </p:sp>
      <p:sp>
        <p:nvSpPr>
          <p:cNvPr id="6" name="Slide Number Placeholder 5">
            <a:extLst>
              <a:ext uri="{FF2B5EF4-FFF2-40B4-BE49-F238E27FC236}">
                <a16:creationId xmlns:a16="http://schemas.microsoft.com/office/drawing/2014/main" id="{BF47B7AB-1470-45FB-8356-7B0472CAAE99}"/>
              </a:ext>
            </a:extLst>
          </p:cNvPr>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179951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292E-E81E-4E7E-AEA3-D436FD5FA5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E65AD-A50C-4479-A43D-F6CA096A1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9C11F-201E-4622-BDB0-66B414CD0046}"/>
              </a:ext>
            </a:extLst>
          </p:cNvPr>
          <p:cNvSpPr>
            <a:spLocks noGrp="1"/>
          </p:cNvSpPr>
          <p:nvPr>
            <p:ph type="dt" sz="half" idx="10"/>
          </p:nvPr>
        </p:nvSpPr>
        <p:spPr/>
        <p:txBody>
          <a:bodyPr/>
          <a:lstStyle/>
          <a:p>
            <a:fld id="{D62CEF3B-A037-46D0-B02C-1428F07E9383}" type="datetimeFigureOut">
              <a:rPr lang="en-US" smtClean="0"/>
              <a:pPr/>
              <a:t>1/3/2022</a:t>
            </a:fld>
            <a:endParaRPr lang="en-US" dirty="0"/>
          </a:p>
        </p:txBody>
      </p:sp>
      <p:sp>
        <p:nvSpPr>
          <p:cNvPr id="5" name="Footer Placeholder 4">
            <a:extLst>
              <a:ext uri="{FF2B5EF4-FFF2-40B4-BE49-F238E27FC236}">
                <a16:creationId xmlns:a16="http://schemas.microsoft.com/office/drawing/2014/main" id="{2312415B-0A5D-4062-913F-E18FC33F3F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12678A-722C-4DDA-AE6A-E14C6C38270F}"/>
              </a:ext>
            </a:extLst>
          </p:cNvPr>
          <p:cNvSpPr>
            <a:spLocks noGrp="1"/>
          </p:cNvSpPr>
          <p:nvPr>
            <p:ph type="sldNum" sz="quarter" idx="12"/>
          </p:nvPr>
        </p:nvSpPr>
        <p:spPr/>
        <p:txBody>
          <a:bodyPr/>
          <a:lstStyle/>
          <a:p>
            <a:fld id="{4CE482DC-2269-4F26-9D2A-7E44B1A4CD85}" type="slidenum">
              <a:rPr lang="en-US" smtClean="0"/>
              <a:pPr/>
              <a:t>‹#›</a:t>
            </a:fld>
            <a:endParaRPr lang="en-US" dirty="0"/>
          </a:p>
        </p:txBody>
      </p:sp>
    </p:spTree>
    <p:extLst>
      <p:ext uri="{BB962C8B-B14F-4D97-AF65-F5344CB8AC3E}">
        <p14:creationId xmlns:p14="http://schemas.microsoft.com/office/powerpoint/2010/main" val="129340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619C-BED4-471D-AD41-89ADA9653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34A465-950F-407F-897B-CF0FA18BF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01B985-672C-4C71-A8FF-FD16CD274DC7}"/>
              </a:ext>
            </a:extLst>
          </p:cNvPr>
          <p:cNvSpPr>
            <a:spLocks noGrp="1"/>
          </p:cNvSpPr>
          <p:nvPr>
            <p:ph type="dt" sz="half" idx="10"/>
          </p:nvPr>
        </p:nvSpPr>
        <p:spPr/>
        <p:txBody>
          <a:bodyPr/>
          <a:lstStyle/>
          <a:p>
            <a:pPr defTabSz="457200"/>
            <a:fld id="{96DFF08F-DC6B-4601-B491-B0F83F6DD2DA}" type="datetimeFigureOut">
              <a:rPr lang="en-US" smtClean="0"/>
              <a:pPr defTabSz="457200"/>
              <a:t>1/3/2022</a:t>
            </a:fld>
            <a:endParaRPr lang="en-US" dirty="0"/>
          </a:p>
        </p:txBody>
      </p:sp>
      <p:sp>
        <p:nvSpPr>
          <p:cNvPr id="5" name="Footer Placeholder 4">
            <a:extLst>
              <a:ext uri="{FF2B5EF4-FFF2-40B4-BE49-F238E27FC236}">
                <a16:creationId xmlns:a16="http://schemas.microsoft.com/office/drawing/2014/main" id="{68EB782E-06BB-463C-A3AC-F11FBAE0B7FA}"/>
              </a:ext>
            </a:extLst>
          </p:cNvPr>
          <p:cNvSpPr>
            <a:spLocks noGrp="1"/>
          </p:cNvSpPr>
          <p:nvPr>
            <p:ph type="ftr" sz="quarter" idx="11"/>
          </p:nvPr>
        </p:nvSpPr>
        <p:spPr/>
        <p:txBody>
          <a:bodyPr/>
          <a:lstStyle/>
          <a:p>
            <a:pPr defTabSz="457200"/>
            <a:endParaRPr lang="en-US" dirty="0"/>
          </a:p>
        </p:txBody>
      </p:sp>
      <p:sp>
        <p:nvSpPr>
          <p:cNvPr id="6" name="Slide Number Placeholder 5">
            <a:extLst>
              <a:ext uri="{FF2B5EF4-FFF2-40B4-BE49-F238E27FC236}">
                <a16:creationId xmlns:a16="http://schemas.microsoft.com/office/drawing/2014/main" id="{5D627564-5FD4-40EC-8337-EE1FD949766E}"/>
              </a:ext>
            </a:extLst>
          </p:cNvPr>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2279464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AF40-BBBD-4223-B112-8E55F18A5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3D963D-73C8-446F-BADA-0CDDE9E0AB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066C78-FAED-42D5-80F8-C67D81BE3B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E78D59-7C5B-4D7E-B7B8-FE49E8A33E64}"/>
              </a:ext>
            </a:extLst>
          </p:cNvPr>
          <p:cNvSpPr>
            <a:spLocks noGrp="1"/>
          </p:cNvSpPr>
          <p:nvPr>
            <p:ph type="dt" sz="half" idx="10"/>
          </p:nvPr>
        </p:nvSpPr>
        <p:spPr/>
        <p:txBody>
          <a:bodyPr/>
          <a:lstStyle/>
          <a:p>
            <a:pPr defTabSz="457200"/>
            <a:fld id="{96DFF08F-DC6B-4601-B491-B0F83F6DD2DA}" type="datetimeFigureOut">
              <a:rPr lang="en-US" smtClean="0"/>
              <a:pPr defTabSz="457200"/>
              <a:t>1/3/2022</a:t>
            </a:fld>
            <a:endParaRPr lang="en-US" dirty="0"/>
          </a:p>
        </p:txBody>
      </p:sp>
      <p:sp>
        <p:nvSpPr>
          <p:cNvPr id="6" name="Footer Placeholder 5">
            <a:extLst>
              <a:ext uri="{FF2B5EF4-FFF2-40B4-BE49-F238E27FC236}">
                <a16:creationId xmlns:a16="http://schemas.microsoft.com/office/drawing/2014/main" id="{F8856ED5-8695-4A8A-B84A-0C32ABB5C245}"/>
              </a:ext>
            </a:extLst>
          </p:cNvPr>
          <p:cNvSpPr>
            <a:spLocks noGrp="1"/>
          </p:cNvSpPr>
          <p:nvPr>
            <p:ph type="ftr" sz="quarter" idx="11"/>
          </p:nvPr>
        </p:nvSpPr>
        <p:spPr/>
        <p:txBody>
          <a:bodyPr/>
          <a:lstStyle/>
          <a:p>
            <a:pPr defTabSz="457200"/>
            <a:endParaRPr lang="en-US" dirty="0"/>
          </a:p>
        </p:txBody>
      </p:sp>
      <p:sp>
        <p:nvSpPr>
          <p:cNvPr id="7" name="Slide Number Placeholder 6">
            <a:extLst>
              <a:ext uri="{FF2B5EF4-FFF2-40B4-BE49-F238E27FC236}">
                <a16:creationId xmlns:a16="http://schemas.microsoft.com/office/drawing/2014/main" id="{B4CF2760-CC47-4303-B815-24D7C06FB3D5}"/>
              </a:ext>
            </a:extLst>
          </p:cNvPr>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100961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C817-729C-4AA7-B6EA-7E2563D4DB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210F2C-4996-41DC-BF39-9AA623CDD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267E9-4E3C-450C-A4FF-C0F040B5A6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6876C2-DB7A-47B4-BC60-DC07A77E6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875B3B-5CF4-4362-89F8-97604FBE25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842DE3-7171-4FC7-A3B3-E52CC0536368}"/>
              </a:ext>
            </a:extLst>
          </p:cNvPr>
          <p:cNvSpPr>
            <a:spLocks noGrp="1"/>
          </p:cNvSpPr>
          <p:nvPr>
            <p:ph type="dt" sz="half" idx="10"/>
          </p:nvPr>
        </p:nvSpPr>
        <p:spPr/>
        <p:txBody>
          <a:bodyPr/>
          <a:lstStyle/>
          <a:p>
            <a:pPr defTabSz="457200"/>
            <a:fld id="{96DFF08F-DC6B-4601-B491-B0F83F6DD2DA}" type="datetimeFigureOut">
              <a:rPr lang="en-US" smtClean="0"/>
              <a:pPr defTabSz="457200"/>
              <a:t>1/3/2022</a:t>
            </a:fld>
            <a:endParaRPr lang="en-US" dirty="0"/>
          </a:p>
        </p:txBody>
      </p:sp>
      <p:sp>
        <p:nvSpPr>
          <p:cNvPr id="8" name="Footer Placeholder 7">
            <a:extLst>
              <a:ext uri="{FF2B5EF4-FFF2-40B4-BE49-F238E27FC236}">
                <a16:creationId xmlns:a16="http://schemas.microsoft.com/office/drawing/2014/main" id="{BB94271A-8DF8-4DA9-BC5A-C088D8B7CB01}"/>
              </a:ext>
            </a:extLst>
          </p:cNvPr>
          <p:cNvSpPr>
            <a:spLocks noGrp="1"/>
          </p:cNvSpPr>
          <p:nvPr>
            <p:ph type="ftr" sz="quarter" idx="11"/>
          </p:nvPr>
        </p:nvSpPr>
        <p:spPr/>
        <p:txBody>
          <a:bodyPr/>
          <a:lstStyle/>
          <a:p>
            <a:pPr defTabSz="457200"/>
            <a:endParaRPr lang="en-US" dirty="0"/>
          </a:p>
        </p:txBody>
      </p:sp>
      <p:sp>
        <p:nvSpPr>
          <p:cNvPr id="9" name="Slide Number Placeholder 8">
            <a:extLst>
              <a:ext uri="{FF2B5EF4-FFF2-40B4-BE49-F238E27FC236}">
                <a16:creationId xmlns:a16="http://schemas.microsoft.com/office/drawing/2014/main" id="{0E1B5122-0A08-4C73-AAF3-D3E5CB86072E}"/>
              </a:ext>
            </a:extLst>
          </p:cNvPr>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37029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7833-4E00-4EF8-9F05-8DE386DE0E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35B8CD-7BDE-418B-9C20-5E9910382C34}"/>
              </a:ext>
            </a:extLst>
          </p:cNvPr>
          <p:cNvSpPr>
            <a:spLocks noGrp="1"/>
          </p:cNvSpPr>
          <p:nvPr>
            <p:ph type="dt" sz="half" idx="10"/>
          </p:nvPr>
        </p:nvSpPr>
        <p:spPr/>
        <p:txBody>
          <a:bodyPr/>
          <a:lstStyle/>
          <a:p>
            <a:pPr defTabSz="457200"/>
            <a:fld id="{96DFF08F-DC6B-4601-B491-B0F83F6DD2DA}" type="datetimeFigureOut">
              <a:rPr lang="en-US" smtClean="0"/>
              <a:pPr defTabSz="457200"/>
              <a:t>1/3/2022</a:t>
            </a:fld>
            <a:endParaRPr lang="en-US" dirty="0"/>
          </a:p>
        </p:txBody>
      </p:sp>
      <p:sp>
        <p:nvSpPr>
          <p:cNvPr id="4" name="Footer Placeholder 3">
            <a:extLst>
              <a:ext uri="{FF2B5EF4-FFF2-40B4-BE49-F238E27FC236}">
                <a16:creationId xmlns:a16="http://schemas.microsoft.com/office/drawing/2014/main" id="{EBCD6811-1313-4FD3-9FD2-0B6C47C6A79C}"/>
              </a:ext>
            </a:extLst>
          </p:cNvPr>
          <p:cNvSpPr>
            <a:spLocks noGrp="1"/>
          </p:cNvSpPr>
          <p:nvPr>
            <p:ph type="ftr" sz="quarter" idx="11"/>
          </p:nvPr>
        </p:nvSpPr>
        <p:spPr/>
        <p:txBody>
          <a:bodyPr/>
          <a:lstStyle/>
          <a:p>
            <a:pPr defTabSz="457200"/>
            <a:endParaRPr lang="en-US" dirty="0"/>
          </a:p>
        </p:txBody>
      </p:sp>
      <p:sp>
        <p:nvSpPr>
          <p:cNvPr id="5" name="Slide Number Placeholder 4">
            <a:extLst>
              <a:ext uri="{FF2B5EF4-FFF2-40B4-BE49-F238E27FC236}">
                <a16:creationId xmlns:a16="http://schemas.microsoft.com/office/drawing/2014/main" id="{A888FEFB-8F5C-446C-97B2-D4AC7510403D}"/>
              </a:ext>
            </a:extLst>
          </p:cNvPr>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40350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452D5-8B1D-40F6-8EB4-31244DC75D86}"/>
              </a:ext>
            </a:extLst>
          </p:cNvPr>
          <p:cNvSpPr>
            <a:spLocks noGrp="1"/>
          </p:cNvSpPr>
          <p:nvPr>
            <p:ph type="dt" sz="half" idx="10"/>
          </p:nvPr>
        </p:nvSpPr>
        <p:spPr/>
        <p:txBody>
          <a:bodyPr/>
          <a:lstStyle/>
          <a:p>
            <a:fld id="{96DFF08F-DC6B-4601-B491-B0F83F6DD2DA}" type="datetimeFigureOut">
              <a:rPr lang="en-US" smtClean="0"/>
              <a:pPr/>
              <a:t>1/3/2022</a:t>
            </a:fld>
            <a:endParaRPr lang="en-US" dirty="0"/>
          </a:p>
        </p:txBody>
      </p:sp>
      <p:sp>
        <p:nvSpPr>
          <p:cNvPr id="3" name="Footer Placeholder 2">
            <a:extLst>
              <a:ext uri="{FF2B5EF4-FFF2-40B4-BE49-F238E27FC236}">
                <a16:creationId xmlns:a16="http://schemas.microsoft.com/office/drawing/2014/main" id="{A2AC95FC-1358-4FCC-968E-B36FFFD2ED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E3B2BF3-9AB2-4055-9A5B-5BDC06481EA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891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B8ED-C960-47C4-A3A1-1FCC982FE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F59F87-BEEA-4C1C-B3CE-5425A8F31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7C31A-8FF3-4B28-8492-830C36A75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F21DB-7A10-4B5E-884F-C2DFDEE660D8}"/>
              </a:ext>
            </a:extLst>
          </p:cNvPr>
          <p:cNvSpPr>
            <a:spLocks noGrp="1"/>
          </p:cNvSpPr>
          <p:nvPr>
            <p:ph type="dt" sz="half" idx="10"/>
          </p:nvPr>
        </p:nvSpPr>
        <p:spPr/>
        <p:txBody>
          <a:bodyPr/>
          <a:lstStyle/>
          <a:p>
            <a:fld id="{96DFF08F-DC6B-4601-B491-B0F83F6DD2DA}" type="datetimeFigureOut">
              <a:rPr lang="en-US" smtClean="0"/>
              <a:pPr/>
              <a:t>1/3/2022</a:t>
            </a:fld>
            <a:endParaRPr lang="en-US" dirty="0"/>
          </a:p>
        </p:txBody>
      </p:sp>
      <p:sp>
        <p:nvSpPr>
          <p:cNvPr id="6" name="Footer Placeholder 5">
            <a:extLst>
              <a:ext uri="{FF2B5EF4-FFF2-40B4-BE49-F238E27FC236}">
                <a16:creationId xmlns:a16="http://schemas.microsoft.com/office/drawing/2014/main" id="{BDE74601-CBC6-4B43-B0A1-F722134623FB}"/>
              </a:ext>
            </a:extLst>
          </p:cNvPr>
          <p:cNvSpPr>
            <a:spLocks noGrp="1"/>
          </p:cNvSpPr>
          <p:nvPr>
            <p:ph type="ftr" sz="quarter" idx="11"/>
          </p:nvPr>
        </p:nvSpPr>
        <p:spPr/>
        <p:txBody>
          <a:bodyPr/>
          <a:lstStyle/>
          <a:p>
            <a:endParaRPr lang="en-US" dirty="0">
              <a:solidFill>
                <a:srgbClr val="344068"/>
              </a:solidFill>
            </a:endParaRPr>
          </a:p>
        </p:txBody>
      </p:sp>
      <p:sp>
        <p:nvSpPr>
          <p:cNvPr id="7" name="Slide Number Placeholder 6">
            <a:extLst>
              <a:ext uri="{FF2B5EF4-FFF2-40B4-BE49-F238E27FC236}">
                <a16:creationId xmlns:a16="http://schemas.microsoft.com/office/drawing/2014/main" id="{E90A3E78-EDA5-4F44-B66F-6DE4CF340EB9}"/>
              </a:ext>
            </a:extLst>
          </p:cNvPr>
          <p:cNvSpPr>
            <a:spLocks noGrp="1"/>
          </p:cNvSpPr>
          <p:nvPr>
            <p:ph type="sldNum" sz="quarter" idx="12"/>
          </p:nvPr>
        </p:nvSpPr>
        <p:spPr/>
        <p:txBody>
          <a:bodyPr/>
          <a:lstStyle/>
          <a:p>
            <a:fld id="{4FAB73BC-B049-4115-A692-8D63A059BFB8}" type="slidenum">
              <a:rPr lang="en-US" smtClean="0">
                <a:solidFill>
                  <a:srgbClr val="344068"/>
                </a:solidFill>
              </a:rPr>
              <a:pPr/>
              <a:t>‹#›</a:t>
            </a:fld>
            <a:endParaRPr lang="en-US" dirty="0">
              <a:solidFill>
                <a:srgbClr val="344068"/>
              </a:solidFill>
            </a:endParaRPr>
          </a:p>
        </p:txBody>
      </p:sp>
    </p:spTree>
    <p:extLst>
      <p:ext uri="{BB962C8B-B14F-4D97-AF65-F5344CB8AC3E}">
        <p14:creationId xmlns:p14="http://schemas.microsoft.com/office/powerpoint/2010/main" val="14777121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solidFill>
                  <a:prstClr val="black">
                    <a:tint val="75000"/>
                  </a:prstClr>
                </a:solidFill>
              </a:rPr>
              <a:pPr/>
              <a:t>1/3/2022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189350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27E33-03BA-41B2-A6E1-FC9A9EA54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122CB7-4C21-4033-9550-06789872EE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191BA-B70D-4636-A19C-1F530E872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solidFill>
                  <a:prstClr val="black">
                    <a:tint val="75000"/>
                  </a:prstClr>
                </a:solidFill>
              </a:rPr>
              <a:pPr/>
              <a:t>1/3/2022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D36D7BA5-DCE5-4967-B2F8-ADE4582C0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DEC2C5D-8D9F-4BAF-A697-D0890636C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5501692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021529" y="4490109"/>
            <a:ext cx="7741328" cy="914158"/>
          </a:xfrm>
        </p:spPr>
        <p:txBody>
          <a:bodyPr anchor="t">
            <a:noAutofit/>
          </a:bodyPr>
          <a:lstStyle/>
          <a:p>
            <a:pPr algn="l"/>
            <a:r>
              <a:rPr lang="en-US" sz="5400" dirty="0">
                <a:latin typeface="Times New Roman" panose="02020603050405020304" pitchFamily="18" charset="0"/>
                <a:cs typeface="Times New Roman" panose="02020603050405020304" pitchFamily="18" charset="0"/>
              </a:rPr>
              <a:t>Loan Approval Prediction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14633"/>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3" name="Rectangle 2">
            <a:extLst>
              <a:ext uri="{FF2B5EF4-FFF2-40B4-BE49-F238E27FC236}">
                <a16:creationId xmlns:a16="http://schemas.microsoft.com/office/drawing/2014/main" id="{D3973CF3-B9C1-4FFE-BDB1-961387346737}"/>
              </a:ext>
            </a:extLst>
          </p:cNvPr>
          <p:cNvSpPr/>
          <p:nvPr/>
        </p:nvSpPr>
        <p:spPr>
          <a:xfrm>
            <a:off x="4823476" y="3788975"/>
            <a:ext cx="596913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ROJECT </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ORK </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 </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
            </a: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ACHINE </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t>
            </a: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EARNING</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3702C6-E76B-4CF1-966D-321BD66369F0}"/>
              </a:ext>
            </a:extLst>
          </p:cNvPr>
          <p:cNvSpPr txBox="1"/>
          <p:nvPr/>
        </p:nvSpPr>
        <p:spPr>
          <a:xfrm>
            <a:off x="8634173" y="6090867"/>
            <a:ext cx="384241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Presented By </a:t>
            </a:r>
          </a:p>
          <a:p>
            <a:r>
              <a:rPr lang="en-US" dirty="0">
                <a:latin typeface="Times New Roman" panose="02020603050405020304" pitchFamily="18" charset="0"/>
                <a:cs typeface="Times New Roman" panose="02020603050405020304" pitchFamily="18" charset="0"/>
              </a:rPr>
              <a:t>Usha Padma Rachakonda(985891)</a:t>
            </a:r>
          </a:p>
        </p:txBody>
      </p:sp>
      <p:sp>
        <p:nvSpPr>
          <p:cNvPr id="6" name="TextBox 5">
            <a:extLst>
              <a:ext uri="{FF2B5EF4-FFF2-40B4-BE49-F238E27FC236}">
                <a16:creationId xmlns:a16="http://schemas.microsoft.com/office/drawing/2014/main" id="{2FCBABED-79B4-4A25-89AF-6312BE6DC8D2}"/>
              </a:ext>
            </a:extLst>
          </p:cNvPr>
          <p:cNvSpPr txBox="1"/>
          <p:nvPr/>
        </p:nvSpPr>
        <p:spPr>
          <a:xfrm>
            <a:off x="4021529" y="5529648"/>
            <a:ext cx="319814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Professor</a:t>
            </a:r>
          </a:p>
          <a:p>
            <a:r>
              <a:rPr lang="en-US" i="0" strike="noStrike" cap="all" dirty="0">
                <a:effectLst/>
                <a:latin typeface="Times New Roman" panose="02020603050405020304" pitchFamily="18" charset="0"/>
                <a:cs typeface="Times New Roman" panose="02020603050405020304" pitchFamily="18" charset="0"/>
              </a:rPr>
              <a:t>CLAUDIO SARTORI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250" fill="hold"/>
                                        <p:tgtEl>
                                          <p:spTgt spid="9"/>
                                        </p:tgtEl>
                                        <p:attrNameLst>
                                          <p:attrName>ppt_x</p:attrName>
                                        </p:attrNameLst>
                                      </p:cBhvr>
                                      <p:tavLst>
                                        <p:tav tm="0">
                                          <p:val>
                                            <p:strVal val="#ppt_x"/>
                                          </p:val>
                                        </p:tav>
                                        <p:tav tm="100000">
                                          <p:val>
                                            <p:strVal val="#ppt_x"/>
                                          </p:val>
                                        </p:tav>
                                      </p:tavLst>
                                    </p:anim>
                                    <p:anim calcmode="lin" valueType="num">
                                      <p:cBhvr additive="base">
                                        <p:cTn id="13" dur="25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fill="hold"/>
                                        <p:tgtEl>
                                          <p:spTgt spid="5"/>
                                        </p:tgtEl>
                                        <p:attrNameLst>
                                          <p:attrName>ppt_x</p:attrName>
                                        </p:attrNameLst>
                                      </p:cBhvr>
                                      <p:tavLst>
                                        <p:tav tm="0">
                                          <p:val>
                                            <p:strVal val="#ppt_x"/>
                                          </p:val>
                                        </p:tav>
                                        <p:tav tm="100000">
                                          <p:val>
                                            <p:strVal val="#ppt_x"/>
                                          </p:val>
                                        </p:tav>
                                      </p:tavLst>
                                    </p:anim>
                                    <p:anim calcmode="lin" valueType="num">
                                      <p:cBhvr additive="base">
                                        <p:cTn id="18" dur="25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250" fill="hold"/>
                                        <p:tgtEl>
                                          <p:spTgt spid="11"/>
                                        </p:tgtEl>
                                        <p:attrNameLst>
                                          <p:attrName>ppt_x</p:attrName>
                                        </p:attrNameLst>
                                      </p:cBhvr>
                                      <p:tavLst>
                                        <p:tav tm="0">
                                          <p:val>
                                            <p:strVal val="#ppt_x"/>
                                          </p:val>
                                        </p:tav>
                                        <p:tav tm="100000">
                                          <p:val>
                                            <p:strVal val="#ppt_x"/>
                                          </p:val>
                                        </p:tav>
                                      </p:tavLst>
                                    </p:anim>
                                    <p:anim calcmode="lin" valueType="num">
                                      <p:cBhvr additive="base">
                                        <p:cTn id="23" dur="25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6" presetClass="entr" presetSubtype="16"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5A403FD-884C-4098-9C1F-AE49EB733788}"/>
              </a:ext>
            </a:extLst>
          </p:cNvPr>
          <p:cNvSpPr txBox="1"/>
          <p:nvPr/>
        </p:nvSpPr>
        <p:spPr>
          <a:xfrm>
            <a:off x="3510954" y="-38645"/>
            <a:ext cx="4970877" cy="113573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a:t>
            </a:r>
            <a:r>
              <a:rPr lang="en-US" sz="3600" b="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ATA CLEANING</a:t>
            </a:r>
            <a:endParaRPr lang="en-US" sz="3600" b="1" cap="none" spc="0"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9" name="Rectangle 8">
            <a:extLst>
              <a:ext uri="{FF2B5EF4-FFF2-40B4-BE49-F238E27FC236}">
                <a16:creationId xmlns:a16="http://schemas.microsoft.com/office/drawing/2014/main" id="{5064A6C2-1380-4E8F-AE47-8A406AA1A3D5}"/>
              </a:ext>
            </a:extLst>
          </p:cNvPr>
          <p:cNvSpPr/>
          <p:nvPr/>
        </p:nvSpPr>
        <p:spPr>
          <a:xfrm>
            <a:off x="507030" y="1214837"/>
            <a:ext cx="6751631" cy="4393982"/>
          </a:xfrm>
          <a:prstGeom prst="rect">
            <a:avLst/>
          </a:prstGeom>
        </p:spPr>
        <p:txBody>
          <a:bodyPr vert="horz" lIns="91440" tIns="45720" rIns="91440" bIns="45720" rtlCol="0">
            <a:normAutofit/>
          </a:bodyPr>
          <a:lstStyle/>
          <a:p>
            <a:pPr marL="857250" indent="-514350">
              <a:lnSpc>
                <a:spcPct val="90000"/>
              </a:lnSpc>
              <a:spcAft>
                <a:spcPts val="600"/>
              </a:spcAft>
              <a:buFont typeface="+mj-lt"/>
              <a:buAutoNum type="romanUcPeriod"/>
            </a:pPr>
            <a:r>
              <a:rPr lang="en-US" sz="2400" b="1" dirty="0">
                <a:latin typeface="Times New Roman" panose="02020603050405020304" pitchFamily="18" charset="0"/>
                <a:cs typeface="Times New Roman" panose="02020603050405020304" pitchFamily="18" charset="0"/>
              </a:rPr>
              <a:t>Missing Value Imputation</a:t>
            </a:r>
          </a:p>
          <a:p>
            <a:pPr marL="342900">
              <a:lnSpc>
                <a:spcPct val="90000"/>
              </a:lnSpc>
              <a:spcAft>
                <a:spcPts val="600"/>
              </a:spcAft>
            </a:pPr>
            <a:endParaRPr lang="en-US" sz="2400" b="1"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t>For numerical variables: imputation using mean or median</a:t>
            </a:r>
          </a:p>
          <a:p>
            <a:pPr marL="285750" indent="-228600">
              <a:lnSpc>
                <a:spcPct val="90000"/>
              </a:lnSpc>
              <a:spcAft>
                <a:spcPts val="600"/>
              </a:spcAft>
              <a:buFont typeface="Arial" panose="020B0604020202020204" pitchFamily="34" charset="0"/>
              <a:buChar char="•"/>
            </a:pPr>
            <a:r>
              <a:rPr lang="en-US" dirty="0"/>
              <a:t>For categorical variables: imputation using the mode.</a:t>
            </a:r>
          </a:p>
          <a:p>
            <a:pPr indent="-228600">
              <a:lnSpc>
                <a:spcPct val="90000"/>
              </a:lnSpc>
              <a:spcAft>
                <a:spcPts val="600"/>
              </a:spcAft>
              <a:buFont typeface="Arial" panose="020B0604020202020204" pitchFamily="34" charset="0"/>
              <a:buChar char="•"/>
            </a:pPr>
            <a:endParaRPr lang="en-US" sz="2000" cap="none" spc="0" dirty="0">
              <a:ln w="0"/>
              <a:effectLst>
                <a:outerShdw blurRad="38100" dist="19050" dir="2700000" algn="tl" rotWithShape="0">
                  <a:schemeClr val="dk1">
                    <a:alpha val="40000"/>
                  </a:schemeClr>
                </a:outerShdw>
              </a:effectLst>
            </a:endParaRPr>
          </a:p>
        </p:txBody>
      </p:sp>
      <p:pic>
        <p:nvPicPr>
          <p:cNvPr id="8" name="Picture 7" descr="A picture containing table&#10;&#10;Description automatically generated">
            <a:extLst>
              <a:ext uri="{FF2B5EF4-FFF2-40B4-BE49-F238E27FC236}">
                <a16:creationId xmlns:a16="http://schemas.microsoft.com/office/drawing/2014/main" id="{173FF451-A3AE-42EF-A58A-BB071077E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06" y="4018248"/>
            <a:ext cx="2402286" cy="2705648"/>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57E0C39A-836E-4FD8-9224-F4F987402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065" y="2748407"/>
            <a:ext cx="7211030" cy="1135737"/>
          </a:xfrm>
          <a:prstGeom prst="rect">
            <a:avLst/>
          </a:prstGeom>
        </p:spPr>
      </p:pic>
      <p:pic>
        <p:nvPicPr>
          <p:cNvPr id="4" name="Picture 3" descr="Table&#10;&#10;Description automatically generated with medium confidence">
            <a:extLst>
              <a:ext uri="{FF2B5EF4-FFF2-40B4-BE49-F238E27FC236}">
                <a16:creationId xmlns:a16="http://schemas.microsoft.com/office/drawing/2014/main" id="{9A0ECAD2-6A38-4442-8192-2EE5D1443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063" y="2828533"/>
            <a:ext cx="2590053" cy="306808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574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95EC816B-D456-44BC-8946-5E9F5337CDE5}"/>
              </a:ext>
            </a:extLst>
          </p:cNvPr>
          <p:cNvSpPr/>
          <p:nvPr/>
        </p:nvSpPr>
        <p:spPr>
          <a:xfrm>
            <a:off x="643467" y="321734"/>
            <a:ext cx="6901193" cy="1135737"/>
          </a:xfrm>
          <a:prstGeom prst="rect">
            <a:avLst/>
          </a:prstGeom>
        </p:spPr>
        <p:txBody>
          <a:bodyPr vert="horz" lIns="91440" tIns="45720" rIns="91440" bIns="45720" rtlCol="0" anchor="ctr">
            <a:normAutofit/>
          </a:bodyPr>
          <a:lstStyle/>
          <a:p>
            <a:pPr marL="857250" indent="-857250">
              <a:lnSpc>
                <a:spcPct val="90000"/>
              </a:lnSpc>
              <a:spcBef>
                <a:spcPct val="0"/>
              </a:spcBef>
              <a:spcAft>
                <a:spcPts val="600"/>
              </a:spcAft>
              <a:buFont typeface="+mj-lt"/>
              <a:buAutoNum type="romanUcPeriod" startAt="2"/>
            </a:pPr>
            <a:r>
              <a:rPr lang="en-US" sz="2400" b="1" dirty="0">
                <a:latin typeface="Times New Roman" panose="02020603050405020304" pitchFamily="18" charset="0"/>
                <a:ea typeface="+mj-ea"/>
                <a:cs typeface="Times New Roman" panose="02020603050405020304" pitchFamily="18" charset="0"/>
              </a:rPr>
              <a:t>Outlier Treatment</a:t>
            </a:r>
            <a:endParaRPr lang="en-US" sz="2400" b="0" cap="none" spc="0"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grpSp>
        <p:nvGrpSpPr>
          <p:cNvPr id="14" name="Group 1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81517AEF-66BD-463C-B797-5B2D5C8B9C56}"/>
              </a:ext>
            </a:extLst>
          </p:cNvPr>
          <p:cNvSpPr/>
          <p:nvPr/>
        </p:nvSpPr>
        <p:spPr>
          <a:xfrm>
            <a:off x="643468" y="1782981"/>
            <a:ext cx="6901193" cy="4393982"/>
          </a:xfrm>
          <a:prstGeom prst="rect">
            <a:avLst/>
          </a:prstGeom>
        </p:spPr>
        <p:txBody>
          <a:bodyPr vert="horz" lIns="91440" tIns="45720" rIns="91440" bIns="45720" rtlCol="0">
            <a:normAutofit/>
          </a:bodyPr>
          <a:lstStyle/>
          <a:p>
            <a:pPr marL="114300" algn="just">
              <a:spcAft>
                <a:spcPts val="600"/>
              </a:spcAft>
            </a:pPr>
            <a:r>
              <a:rPr lang="en-US" sz="2000" dirty="0"/>
              <a:t>              As we take the log transformation, it does not affect the smaller values much but reduces the larger values. So, we get a distribution like a normal distribution.</a:t>
            </a:r>
          </a:p>
        </p:txBody>
      </p:sp>
      <p:pic>
        <p:nvPicPr>
          <p:cNvPr id="4" name="Picture 3" descr="Chart, histogram&#10;&#10;Description automatically generated">
            <a:extLst>
              <a:ext uri="{FF2B5EF4-FFF2-40B4-BE49-F238E27FC236}">
                <a16:creationId xmlns:a16="http://schemas.microsoft.com/office/drawing/2014/main" id="{9239E160-EB35-4BB2-BE52-14812F82A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189" y="1026161"/>
            <a:ext cx="4340213" cy="4003848"/>
          </a:xfrm>
          <a:prstGeom prst="rect">
            <a:avLst/>
          </a:prstGeom>
        </p:spPr>
      </p:pic>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4A861D99-EEFE-4955-8101-559DF925B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5" y="3301698"/>
            <a:ext cx="7604435" cy="1275457"/>
          </a:xfrm>
          <a:prstGeom prst="rect">
            <a:avLst/>
          </a:prstGeom>
        </p:spPr>
      </p:pic>
    </p:spTree>
    <p:extLst>
      <p:ext uri="{BB962C8B-B14F-4D97-AF65-F5344CB8AC3E}">
        <p14:creationId xmlns:p14="http://schemas.microsoft.com/office/powerpoint/2010/main" val="7694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5A403FD-884C-4098-9C1F-AE49EB733788}"/>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
            </a:r>
            <a:r>
              <a:rPr lang="en-US" sz="3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ODEL</a:t>
            </a:r>
            <a:r>
              <a:rPr lang="en-US" sz="4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a:t>
            </a:r>
            <a:r>
              <a:rPr lang="en-US" sz="3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UILDING</a:t>
            </a:r>
            <a:endParaRPr lang="en-US"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lnSpc>
                <a:spcPct val="90000"/>
              </a:lnSpc>
              <a:spcBef>
                <a:spcPct val="0"/>
              </a:spcBef>
              <a:spcAft>
                <a:spcPts val="600"/>
              </a:spcAft>
            </a:pPr>
            <a:endParaRPr lang="en-US" sz="3600" b="1" kern="1200" cap="none" spc="0" dirty="0">
              <a:ln w="0"/>
              <a:solidFill>
                <a:schemeClr val="tx1"/>
              </a:solidFill>
              <a:effectLst>
                <a:outerShdw blurRad="38100" dist="19050" dir="2700000" algn="tl" rotWithShape="0">
                  <a:schemeClr val="dk1">
                    <a:alpha val="40000"/>
                  </a:schemeClr>
                </a:outerShdw>
              </a:effectLst>
              <a:latin typeface="+mj-lt"/>
              <a:ea typeface="+mj-ea"/>
              <a:cs typeface="+mj-cs"/>
            </a:endParaRPr>
          </a:p>
        </p:txBody>
      </p:sp>
      <p:sp>
        <p:nvSpPr>
          <p:cNvPr id="2" name="Rectangle 1">
            <a:extLst>
              <a:ext uri="{FF2B5EF4-FFF2-40B4-BE49-F238E27FC236}">
                <a16:creationId xmlns:a16="http://schemas.microsoft.com/office/drawing/2014/main" id="{335080C1-D465-4EAE-B947-9238285FAE02}"/>
              </a:ext>
            </a:extLst>
          </p:cNvPr>
          <p:cNvSpPr/>
          <p:nvPr/>
        </p:nvSpPr>
        <p:spPr>
          <a:xfrm>
            <a:off x="360342" y="1779205"/>
            <a:ext cx="11504309" cy="5069443"/>
          </a:xfrm>
          <a:prstGeom prst="rect">
            <a:avLst/>
          </a:prstGeom>
        </p:spPr>
        <p:txBody>
          <a:bodyPr vert="horz" lIns="91440" tIns="45720" rIns="91440" bIns="45720" rtlCol="0">
            <a:noAutofit/>
          </a:bodyPr>
          <a:lstStyle/>
          <a:p>
            <a:pPr algn="just">
              <a:lnSpc>
                <a:spcPct val="150000"/>
              </a:lnSpc>
              <a:spcAft>
                <a:spcPts val="600"/>
              </a:spcAft>
            </a:pPr>
            <a:r>
              <a:rPr lang="en-US" b="0" i="0" dirty="0">
                <a:effectLst/>
              </a:rPr>
              <a:t>		A machine learning model is built by </a:t>
            </a:r>
            <a:r>
              <a:rPr lang="en-US" i="0" dirty="0">
                <a:effectLst/>
              </a:rPr>
              <a:t>learning and generalizing </a:t>
            </a:r>
            <a:r>
              <a:rPr lang="en-US" b="0" i="0" dirty="0">
                <a:effectLst/>
              </a:rPr>
              <a:t>from training data, then applying that acquired knowledge to new data it has never seen before to make predictions and fulfill its purpose. The following models to predict the loan approval,</a:t>
            </a:r>
          </a:p>
          <a:p>
            <a:pPr algn="just">
              <a:lnSpc>
                <a:spcPct val="150000"/>
              </a:lnSpc>
              <a:spcAft>
                <a:spcPts val="600"/>
              </a:spcAft>
            </a:pPr>
            <a:endParaRPr lang="en-US" b="1" dirty="0"/>
          </a:p>
          <a:p>
            <a:pPr marL="400050" indent="-228600" algn="just">
              <a:spcAft>
                <a:spcPts val="600"/>
              </a:spcAft>
              <a:buFont typeface="Arial" panose="020B0604020202020204" pitchFamily="34" charset="0"/>
              <a:buChar char="•"/>
            </a:pPr>
            <a:r>
              <a:rPr lang="en-US" i="0" dirty="0">
                <a:effectLst/>
              </a:rPr>
              <a:t>Logistic Regression</a:t>
            </a:r>
          </a:p>
          <a:p>
            <a:pPr marL="400050" indent="-228600" algn="just">
              <a:spcAft>
                <a:spcPts val="600"/>
              </a:spcAft>
              <a:buFont typeface="Arial" panose="020B0604020202020204" pitchFamily="34" charset="0"/>
              <a:buChar char="•"/>
            </a:pPr>
            <a:r>
              <a:rPr lang="en-US" i="0" dirty="0">
                <a:effectLst/>
              </a:rPr>
              <a:t>Decision Tree</a:t>
            </a:r>
          </a:p>
          <a:p>
            <a:pPr marL="400050" indent="-228600" algn="just">
              <a:spcAft>
                <a:spcPts val="600"/>
              </a:spcAft>
              <a:buFont typeface="Arial" panose="020B0604020202020204" pitchFamily="34" charset="0"/>
              <a:buChar char="•"/>
            </a:pPr>
            <a:r>
              <a:rPr lang="en-US" i="0" dirty="0">
                <a:effectLst/>
              </a:rPr>
              <a:t>Random Forest</a:t>
            </a:r>
          </a:p>
          <a:p>
            <a:pPr marL="400050" indent="-228600" algn="just">
              <a:spcAft>
                <a:spcPts val="600"/>
              </a:spcAft>
              <a:buFont typeface="Arial" panose="020B0604020202020204" pitchFamily="34" charset="0"/>
              <a:buChar char="•"/>
            </a:pPr>
            <a:r>
              <a:rPr lang="en-US" i="0" dirty="0">
                <a:effectLst/>
              </a:rPr>
              <a:t>XGBOOST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026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9B469-4CB4-40A6-B643-1837CFF11EB5}"/>
              </a:ext>
            </a:extLst>
          </p:cNvPr>
          <p:cNvSpPr txBox="1"/>
          <p:nvPr/>
        </p:nvSpPr>
        <p:spPr>
          <a:xfrm flipH="1">
            <a:off x="445215" y="381740"/>
            <a:ext cx="4872510" cy="400110"/>
          </a:xfrm>
          <a:prstGeom prst="rect">
            <a:avLst/>
          </a:prstGeom>
          <a:noFill/>
        </p:spPr>
        <p:txBody>
          <a:bodyPr wrap="square" rtlCol="0">
            <a:spAutoFit/>
          </a:bodyPr>
          <a:lstStyle/>
          <a:p>
            <a:pPr marL="400050" indent="-400050" algn="l">
              <a:buFont typeface="+mj-lt"/>
              <a:buAutoNum type="romanUcPeriod"/>
            </a:pPr>
            <a:r>
              <a:rPr lang="en-US" sz="2000" b="1" i="0">
                <a:effectLst/>
                <a:latin typeface="Times New Roman" panose="02020603050405020304" pitchFamily="18" charset="0"/>
                <a:cs typeface="Times New Roman" panose="02020603050405020304" pitchFamily="18" charset="0"/>
              </a:rPr>
              <a:t>Logistic Regression:</a:t>
            </a:r>
            <a:endParaRPr lang="en-US" sz="2000" b="1" i="0" dirty="0">
              <a:effectLst/>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4503BDF5-2FAF-45BD-B6DA-7DC816859600}"/>
              </a:ext>
            </a:extLst>
          </p:cNvPr>
          <p:cNvGrpSpPr/>
          <p:nvPr/>
        </p:nvGrpSpPr>
        <p:grpSpPr>
          <a:xfrm>
            <a:off x="1480502" y="1783059"/>
            <a:ext cx="9617273" cy="1886558"/>
            <a:chOff x="1551523" y="982182"/>
            <a:chExt cx="9617273" cy="1886558"/>
          </a:xfrm>
        </p:grpSpPr>
        <p:pic>
          <p:nvPicPr>
            <p:cNvPr id="5" name="Picture 4">
              <a:extLst>
                <a:ext uri="{FF2B5EF4-FFF2-40B4-BE49-F238E27FC236}">
                  <a16:creationId xmlns:a16="http://schemas.microsoft.com/office/drawing/2014/main" id="{513E71CB-D8DA-4E55-84D0-D5DAFD478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523" y="982182"/>
              <a:ext cx="9617273" cy="853514"/>
            </a:xfrm>
            <a:prstGeom prst="rect">
              <a:avLst/>
            </a:prstGeom>
          </p:spPr>
        </p:pic>
        <p:pic>
          <p:nvPicPr>
            <p:cNvPr id="7" name="Picture 6">
              <a:extLst>
                <a:ext uri="{FF2B5EF4-FFF2-40B4-BE49-F238E27FC236}">
                  <a16:creationId xmlns:a16="http://schemas.microsoft.com/office/drawing/2014/main" id="{3B88341F-5FED-4760-A032-DD7B44797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777" y="2038088"/>
              <a:ext cx="6980525" cy="830652"/>
            </a:xfrm>
            <a:prstGeom prst="rect">
              <a:avLst/>
            </a:prstGeom>
          </p:spPr>
        </p:pic>
      </p:grpSp>
      <p:pic>
        <p:nvPicPr>
          <p:cNvPr id="9" name="Picture 8" descr="Graphical user interface, text, application&#10;&#10;Description automatically generated">
            <a:extLst>
              <a:ext uri="{FF2B5EF4-FFF2-40B4-BE49-F238E27FC236}">
                <a16:creationId xmlns:a16="http://schemas.microsoft.com/office/drawing/2014/main" id="{C00C6772-3634-4CDA-8C41-EAF5ECB00C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984" y="4530162"/>
            <a:ext cx="9602032" cy="2080440"/>
          </a:xfrm>
          <a:prstGeom prst="rect">
            <a:avLst/>
          </a:prstGeom>
        </p:spPr>
      </p:pic>
      <p:sp>
        <p:nvSpPr>
          <p:cNvPr id="10" name="TextBox 9">
            <a:extLst>
              <a:ext uri="{FF2B5EF4-FFF2-40B4-BE49-F238E27FC236}">
                <a16:creationId xmlns:a16="http://schemas.microsoft.com/office/drawing/2014/main" id="{6C3B1CA8-3E14-464A-8581-ACD1EA576DE4}"/>
              </a:ext>
            </a:extLst>
          </p:cNvPr>
          <p:cNvSpPr txBox="1"/>
          <p:nvPr/>
        </p:nvSpPr>
        <p:spPr>
          <a:xfrm flipH="1">
            <a:off x="893628" y="3683825"/>
            <a:ext cx="583564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Evaluation of Logistic Regression model: </a:t>
            </a:r>
          </a:p>
        </p:txBody>
      </p:sp>
      <p:sp>
        <p:nvSpPr>
          <p:cNvPr id="8" name="TextBox 7">
            <a:extLst>
              <a:ext uri="{FF2B5EF4-FFF2-40B4-BE49-F238E27FC236}">
                <a16:creationId xmlns:a16="http://schemas.microsoft.com/office/drawing/2014/main" id="{EFE30BA0-493A-467E-B7D4-5E0F23459D74}"/>
              </a:ext>
            </a:extLst>
          </p:cNvPr>
          <p:cNvSpPr txBox="1"/>
          <p:nvPr/>
        </p:nvSpPr>
        <p:spPr>
          <a:xfrm>
            <a:off x="1390465" y="888957"/>
            <a:ext cx="10372448" cy="646331"/>
          </a:xfrm>
          <a:prstGeom prst="rect">
            <a:avLst/>
          </a:prstGeom>
          <a:noFill/>
        </p:spPr>
        <p:txBody>
          <a:bodyPr wrap="square">
            <a:spAutoFit/>
          </a:bodyPr>
          <a:lstStyle/>
          <a:p>
            <a:pPr indent="-228600" algn="just">
              <a:spcAft>
                <a:spcPts val="600"/>
              </a:spcAft>
              <a:buFont typeface="Arial" panose="020B0604020202020204" pitchFamily="34" charset="0"/>
              <a:buChar char="•"/>
            </a:pPr>
            <a:r>
              <a:rPr lang="en-US" i="0" dirty="0">
                <a:effectLst/>
              </a:rPr>
              <a:t>Logistic Regression(LR)is a machine learning technique. The LR is very commonly used to solve binary classification problems.</a:t>
            </a:r>
            <a:endParaRPr lang="en-US" dirty="0"/>
          </a:p>
        </p:txBody>
      </p:sp>
    </p:spTree>
    <p:extLst>
      <p:ext uri="{BB962C8B-B14F-4D97-AF65-F5344CB8AC3E}">
        <p14:creationId xmlns:p14="http://schemas.microsoft.com/office/powerpoint/2010/main" val="250039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D4412F-95E2-4249-A537-B39AAE73500B}"/>
              </a:ext>
            </a:extLst>
          </p:cNvPr>
          <p:cNvSpPr txBox="1"/>
          <p:nvPr/>
        </p:nvSpPr>
        <p:spPr>
          <a:xfrm>
            <a:off x="686540" y="350213"/>
            <a:ext cx="6096000" cy="400110"/>
          </a:xfrm>
          <a:prstGeom prst="rect">
            <a:avLst/>
          </a:prstGeom>
          <a:noFill/>
        </p:spPr>
        <p:txBody>
          <a:bodyPr wrap="square">
            <a:spAutoFit/>
          </a:bodyPr>
          <a:lstStyle/>
          <a:p>
            <a:pPr marL="400050" indent="-400050" algn="l">
              <a:buFont typeface="+mj-lt"/>
              <a:buAutoNum type="romanUcPeriod" startAt="2"/>
            </a:pPr>
            <a:r>
              <a:rPr lang="en-US" sz="2000" b="1" i="0" dirty="0">
                <a:effectLst/>
                <a:latin typeface="Times New Roman" panose="02020603050405020304" pitchFamily="18" charset="0"/>
                <a:cs typeface="Times New Roman" panose="02020603050405020304" pitchFamily="18" charset="0"/>
              </a:rPr>
              <a:t>Decision Tree:</a:t>
            </a:r>
          </a:p>
        </p:txBody>
      </p:sp>
      <p:pic>
        <p:nvPicPr>
          <p:cNvPr id="6" name="Picture 5" descr="Graphical user interface, text, application&#10;&#10;Description automatically generated">
            <a:extLst>
              <a:ext uri="{FF2B5EF4-FFF2-40B4-BE49-F238E27FC236}">
                <a16:creationId xmlns:a16="http://schemas.microsoft.com/office/drawing/2014/main" id="{625E9BE3-7118-434C-B0DC-23036DFE7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62" y="4399522"/>
            <a:ext cx="9678239" cy="2209992"/>
          </a:xfrm>
          <a:prstGeom prst="rect">
            <a:avLst/>
          </a:prstGeom>
        </p:spPr>
      </p:pic>
      <p:pic>
        <p:nvPicPr>
          <p:cNvPr id="8" name="Picture 7" descr="Text&#10;&#10;Description automatically generated">
            <a:extLst>
              <a:ext uri="{FF2B5EF4-FFF2-40B4-BE49-F238E27FC236}">
                <a16:creationId xmlns:a16="http://schemas.microsoft.com/office/drawing/2014/main" id="{5DCDC8DA-C17C-4829-B1B2-9A6589CC2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62" y="1641603"/>
            <a:ext cx="9632515" cy="1882303"/>
          </a:xfrm>
          <a:prstGeom prst="rect">
            <a:avLst/>
          </a:prstGeom>
        </p:spPr>
      </p:pic>
      <p:sp>
        <p:nvSpPr>
          <p:cNvPr id="11" name="TextBox 10">
            <a:extLst>
              <a:ext uri="{FF2B5EF4-FFF2-40B4-BE49-F238E27FC236}">
                <a16:creationId xmlns:a16="http://schemas.microsoft.com/office/drawing/2014/main" id="{EE00927C-CA1F-4C8E-A331-6E12A307C1F6}"/>
              </a:ext>
            </a:extLst>
          </p:cNvPr>
          <p:cNvSpPr txBox="1"/>
          <p:nvPr/>
        </p:nvSpPr>
        <p:spPr>
          <a:xfrm>
            <a:off x="969886" y="3681709"/>
            <a:ext cx="609452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Evaluation of Decision Tree model: </a:t>
            </a:r>
          </a:p>
        </p:txBody>
      </p:sp>
      <p:sp>
        <p:nvSpPr>
          <p:cNvPr id="7" name="TextBox 6">
            <a:extLst>
              <a:ext uri="{FF2B5EF4-FFF2-40B4-BE49-F238E27FC236}">
                <a16:creationId xmlns:a16="http://schemas.microsoft.com/office/drawing/2014/main" id="{F02FA1DD-A623-4814-B6B2-50233FC9EB6B}"/>
              </a:ext>
            </a:extLst>
          </p:cNvPr>
          <p:cNvSpPr txBox="1"/>
          <p:nvPr/>
        </p:nvSpPr>
        <p:spPr>
          <a:xfrm>
            <a:off x="1080662" y="837469"/>
            <a:ext cx="10626571" cy="646331"/>
          </a:xfrm>
          <a:prstGeom prst="rect">
            <a:avLst/>
          </a:prstGeom>
          <a:noFill/>
        </p:spPr>
        <p:txBody>
          <a:bodyPr wrap="square">
            <a:spAutoFit/>
          </a:bodyPr>
          <a:lstStyle/>
          <a:p>
            <a:pPr indent="-228600" algn="just">
              <a:spcAft>
                <a:spcPts val="600"/>
              </a:spcAft>
              <a:buFont typeface="Arial" panose="020B0604020202020204" pitchFamily="34" charset="0"/>
              <a:buChar char="•"/>
            </a:pPr>
            <a:r>
              <a:rPr lang="en-US" b="0" i="0" dirty="0">
                <a:effectLst/>
              </a:rPr>
              <a:t>The decision tree is a supervised ML technique that is non-parametric in nature. It has a predefined target variable which is generally used in problem classification.</a:t>
            </a:r>
            <a:endParaRPr lang="en-US" b="1" i="0" dirty="0">
              <a:effectLst/>
            </a:endParaRPr>
          </a:p>
        </p:txBody>
      </p:sp>
    </p:spTree>
    <p:extLst>
      <p:ext uri="{BB962C8B-B14F-4D97-AF65-F5344CB8AC3E}">
        <p14:creationId xmlns:p14="http://schemas.microsoft.com/office/powerpoint/2010/main" val="76579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45A98A-D6B2-4DA3-B1FB-425C4EECDF3A}"/>
              </a:ext>
            </a:extLst>
          </p:cNvPr>
          <p:cNvSpPr txBox="1"/>
          <p:nvPr/>
        </p:nvSpPr>
        <p:spPr>
          <a:xfrm>
            <a:off x="499368" y="193034"/>
            <a:ext cx="6094520" cy="369332"/>
          </a:xfrm>
          <a:prstGeom prst="rect">
            <a:avLst/>
          </a:prstGeom>
          <a:noFill/>
        </p:spPr>
        <p:txBody>
          <a:bodyPr wrap="square">
            <a:spAutoFit/>
          </a:bodyPr>
          <a:lstStyle/>
          <a:p>
            <a:pPr marL="400050" indent="-400050" algn="l">
              <a:buFont typeface="+mj-lt"/>
              <a:buAutoNum type="romanUcPeriod" startAt="3"/>
            </a:pPr>
            <a:r>
              <a:rPr lang="en-US" b="1" i="0" dirty="0">
                <a:effectLst/>
                <a:latin typeface="Times New Roman" panose="02020603050405020304" pitchFamily="18" charset="0"/>
                <a:cs typeface="Times New Roman" panose="02020603050405020304" pitchFamily="18" charset="0"/>
              </a:rPr>
              <a:t>Random Forest:</a:t>
            </a:r>
          </a:p>
        </p:txBody>
      </p:sp>
      <p:grpSp>
        <p:nvGrpSpPr>
          <p:cNvPr id="2" name="Group 1">
            <a:extLst>
              <a:ext uri="{FF2B5EF4-FFF2-40B4-BE49-F238E27FC236}">
                <a16:creationId xmlns:a16="http://schemas.microsoft.com/office/drawing/2014/main" id="{FB0B33E2-800B-46A5-8935-A35F31431667}"/>
              </a:ext>
            </a:extLst>
          </p:cNvPr>
          <p:cNvGrpSpPr/>
          <p:nvPr/>
        </p:nvGrpSpPr>
        <p:grpSpPr>
          <a:xfrm>
            <a:off x="1082895" y="1559332"/>
            <a:ext cx="9579170" cy="2457220"/>
            <a:chOff x="1082895" y="1328512"/>
            <a:chExt cx="9579170" cy="2457220"/>
          </a:xfrm>
        </p:grpSpPr>
        <p:pic>
          <p:nvPicPr>
            <p:cNvPr id="5" name="Picture 4">
              <a:extLst>
                <a:ext uri="{FF2B5EF4-FFF2-40B4-BE49-F238E27FC236}">
                  <a16:creationId xmlns:a16="http://schemas.microsoft.com/office/drawing/2014/main" id="{B5C54091-B592-4EBC-B394-0FEDB2826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95" y="1328512"/>
              <a:ext cx="9579170" cy="1005927"/>
            </a:xfrm>
            <a:prstGeom prst="rect">
              <a:avLst/>
            </a:prstGeom>
          </p:spPr>
        </p:pic>
        <p:pic>
          <p:nvPicPr>
            <p:cNvPr id="7" name="Picture 6" descr="Text, letter&#10;&#10;Description automatically generated">
              <a:extLst>
                <a:ext uri="{FF2B5EF4-FFF2-40B4-BE49-F238E27FC236}">
                  <a16:creationId xmlns:a16="http://schemas.microsoft.com/office/drawing/2014/main" id="{9B4B7A0A-3D38-4EC9-87CE-B8D630EDCA4D}"/>
                </a:ext>
              </a:extLst>
            </p:cNvPr>
            <p:cNvPicPr>
              <a:picLocks noChangeAspect="1"/>
            </p:cNvPicPr>
            <p:nvPr/>
          </p:nvPicPr>
          <p:blipFill rotWithShape="1">
            <a:blip r:embed="rId3">
              <a:extLst>
                <a:ext uri="{28A0092B-C50C-407E-A947-70E740481C1C}">
                  <a14:useLocalDpi xmlns:a14="http://schemas.microsoft.com/office/drawing/2010/main" val="0"/>
                </a:ext>
              </a:extLst>
            </a:blip>
            <a:srcRect r="293" b="7493"/>
            <a:stretch/>
          </p:blipFill>
          <p:spPr>
            <a:xfrm>
              <a:off x="1379091" y="2686000"/>
              <a:ext cx="6200270" cy="1099732"/>
            </a:xfrm>
            <a:prstGeom prst="rect">
              <a:avLst/>
            </a:prstGeom>
          </p:spPr>
        </p:pic>
      </p:grpSp>
      <p:pic>
        <p:nvPicPr>
          <p:cNvPr id="9" name="Picture 8" descr="Graphical user interface, text, application&#10;&#10;Description automatically generated">
            <a:extLst>
              <a:ext uri="{FF2B5EF4-FFF2-40B4-BE49-F238E27FC236}">
                <a16:creationId xmlns:a16="http://schemas.microsoft.com/office/drawing/2014/main" id="{7D42737E-AE22-4D36-AE63-0077E97F5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895" y="4394009"/>
            <a:ext cx="9723963" cy="2270957"/>
          </a:xfrm>
          <a:prstGeom prst="rect">
            <a:avLst/>
          </a:prstGeom>
        </p:spPr>
      </p:pic>
      <p:sp>
        <p:nvSpPr>
          <p:cNvPr id="25" name="TextBox 24">
            <a:extLst>
              <a:ext uri="{FF2B5EF4-FFF2-40B4-BE49-F238E27FC236}">
                <a16:creationId xmlns:a16="http://schemas.microsoft.com/office/drawing/2014/main" id="{6FE10D89-B5D9-495A-B70C-19F1C7196F85}"/>
              </a:ext>
            </a:extLst>
          </p:cNvPr>
          <p:cNvSpPr txBox="1"/>
          <p:nvPr/>
        </p:nvSpPr>
        <p:spPr>
          <a:xfrm>
            <a:off x="712433" y="3919885"/>
            <a:ext cx="609452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Evaluation of Random Forest model: </a:t>
            </a:r>
          </a:p>
        </p:txBody>
      </p:sp>
      <p:sp>
        <p:nvSpPr>
          <p:cNvPr id="10" name="TextBox 9">
            <a:extLst>
              <a:ext uri="{FF2B5EF4-FFF2-40B4-BE49-F238E27FC236}">
                <a16:creationId xmlns:a16="http://schemas.microsoft.com/office/drawing/2014/main" id="{F60A76DC-4EDB-4BDA-8F55-9C5C6D75A7EE}"/>
              </a:ext>
            </a:extLst>
          </p:cNvPr>
          <p:cNvSpPr txBox="1"/>
          <p:nvPr/>
        </p:nvSpPr>
        <p:spPr>
          <a:xfrm>
            <a:off x="712433" y="785670"/>
            <a:ext cx="11230253" cy="646331"/>
          </a:xfrm>
          <a:prstGeom prst="rect">
            <a:avLst/>
          </a:prstGeom>
          <a:noFill/>
        </p:spPr>
        <p:txBody>
          <a:bodyPr wrap="square">
            <a:spAutoFit/>
          </a:bodyPr>
          <a:lstStyle/>
          <a:p>
            <a:pPr indent="-228600" algn="just">
              <a:spcAft>
                <a:spcPts val="600"/>
              </a:spcAft>
              <a:buFont typeface="Arial" panose="020B0604020202020204" pitchFamily="34" charset="0"/>
              <a:buChar char="•"/>
            </a:pPr>
            <a:r>
              <a:rPr lang="en-US" b="0" i="0" dirty="0">
                <a:effectLst/>
              </a:rPr>
              <a:t>Random Forest (RF) is a very useful machine learning algorithm. It is mostly used in areas such as classification, regression analysis, etc. At the training time, the RF algorithm creates many decision trees. </a:t>
            </a:r>
          </a:p>
        </p:txBody>
      </p:sp>
    </p:spTree>
    <p:extLst>
      <p:ext uri="{BB962C8B-B14F-4D97-AF65-F5344CB8AC3E}">
        <p14:creationId xmlns:p14="http://schemas.microsoft.com/office/powerpoint/2010/main" val="221466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258718-F6DC-4174-AA1E-54257819181B}"/>
              </a:ext>
            </a:extLst>
          </p:cNvPr>
          <p:cNvSpPr txBox="1"/>
          <p:nvPr/>
        </p:nvSpPr>
        <p:spPr>
          <a:xfrm>
            <a:off x="446842" y="187742"/>
            <a:ext cx="6096000" cy="369332"/>
          </a:xfrm>
          <a:prstGeom prst="rect">
            <a:avLst/>
          </a:prstGeom>
          <a:noFill/>
        </p:spPr>
        <p:txBody>
          <a:bodyPr wrap="square">
            <a:spAutoFit/>
          </a:bodyPr>
          <a:lstStyle/>
          <a:p>
            <a:pPr marL="400050" indent="-400050" algn="l">
              <a:buFont typeface="+mj-lt"/>
              <a:buAutoNum type="romanUcPeriod" startAt="4"/>
            </a:pPr>
            <a:r>
              <a:rPr lang="en-US" sz="1800" b="1" i="0" dirty="0">
                <a:effectLst/>
                <a:latin typeface="Times New Roman" panose="02020603050405020304" pitchFamily="18" charset="0"/>
                <a:cs typeface="Times New Roman" panose="02020603050405020304" pitchFamily="18" charset="0"/>
              </a:rPr>
              <a:t>XGBOOST:</a:t>
            </a:r>
          </a:p>
        </p:txBody>
      </p:sp>
      <p:grpSp>
        <p:nvGrpSpPr>
          <p:cNvPr id="2" name="Group 1">
            <a:extLst>
              <a:ext uri="{FF2B5EF4-FFF2-40B4-BE49-F238E27FC236}">
                <a16:creationId xmlns:a16="http://schemas.microsoft.com/office/drawing/2014/main" id="{92A15EB5-3513-41F1-A38B-742DBA2DD070}"/>
              </a:ext>
            </a:extLst>
          </p:cNvPr>
          <p:cNvGrpSpPr/>
          <p:nvPr/>
        </p:nvGrpSpPr>
        <p:grpSpPr>
          <a:xfrm>
            <a:off x="1222587" y="1708700"/>
            <a:ext cx="9693480" cy="2567365"/>
            <a:chOff x="1249260" y="1013405"/>
            <a:chExt cx="9693480" cy="2567365"/>
          </a:xfrm>
        </p:grpSpPr>
        <p:pic>
          <p:nvPicPr>
            <p:cNvPr id="5" name="Picture 4">
              <a:extLst>
                <a:ext uri="{FF2B5EF4-FFF2-40B4-BE49-F238E27FC236}">
                  <a16:creationId xmlns:a16="http://schemas.microsoft.com/office/drawing/2014/main" id="{913DD8AB-7912-43CE-90D4-6B03611B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60" y="1013405"/>
              <a:ext cx="9693480" cy="937341"/>
            </a:xfrm>
            <a:prstGeom prst="rect">
              <a:avLst/>
            </a:prstGeom>
          </p:spPr>
        </p:pic>
        <p:pic>
          <p:nvPicPr>
            <p:cNvPr id="7" name="Picture 6" descr="Text&#10;&#10;Description automatically generated">
              <a:extLst>
                <a:ext uri="{FF2B5EF4-FFF2-40B4-BE49-F238E27FC236}">
                  <a16:creationId xmlns:a16="http://schemas.microsoft.com/office/drawing/2014/main" id="{29203723-02CC-4583-B8E1-A13FC334B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695" y="1949949"/>
              <a:ext cx="7780694" cy="1630821"/>
            </a:xfrm>
            <a:prstGeom prst="rect">
              <a:avLst/>
            </a:prstGeom>
          </p:spPr>
        </p:pic>
      </p:grpSp>
      <p:pic>
        <p:nvPicPr>
          <p:cNvPr id="9" name="Picture 8" descr="Graphical user interface, text, application&#10;&#10;Description automatically generated">
            <a:extLst>
              <a:ext uri="{FF2B5EF4-FFF2-40B4-BE49-F238E27FC236}">
                <a16:creationId xmlns:a16="http://schemas.microsoft.com/office/drawing/2014/main" id="{004E795C-67A7-4420-8347-4D1A205B3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932" y="4651806"/>
            <a:ext cx="9640135" cy="2118544"/>
          </a:xfrm>
          <a:prstGeom prst="rect">
            <a:avLst/>
          </a:prstGeom>
        </p:spPr>
      </p:pic>
      <p:sp>
        <p:nvSpPr>
          <p:cNvPr id="11" name="TextBox 10">
            <a:extLst>
              <a:ext uri="{FF2B5EF4-FFF2-40B4-BE49-F238E27FC236}">
                <a16:creationId xmlns:a16="http://schemas.microsoft.com/office/drawing/2014/main" id="{EBAA0D41-6ABD-4728-B6D6-7B5339FF4855}"/>
              </a:ext>
            </a:extLst>
          </p:cNvPr>
          <p:cNvSpPr txBox="1"/>
          <p:nvPr/>
        </p:nvSpPr>
        <p:spPr>
          <a:xfrm>
            <a:off x="774576" y="4141132"/>
            <a:ext cx="609452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Evaluation of XG Boost model: </a:t>
            </a:r>
          </a:p>
        </p:txBody>
      </p:sp>
      <p:sp>
        <p:nvSpPr>
          <p:cNvPr id="10" name="TextBox 9">
            <a:extLst>
              <a:ext uri="{FF2B5EF4-FFF2-40B4-BE49-F238E27FC236}">
                <a16:creationId xmlns:a16="http://schemas.microsoft.com/office/drawing/2014/main" id="{0657AB26-F928-4422-AA75-82C821ECA4FA}"/>
              </a:ext>
            </a:extLst>
          </p:cNvPr>
          <p:cNvSpPr txBox="1"/>
          <p:nvPr/>
        </p:nvSpPr>
        <p:spPr>
          <a:xfrm>
            <a:off x="146756" y="667638"/>
            <a:ext cx="12045244" cy="923330"/>
          </a:xfrm>
          <a:prstGeom prst="rect">
            <a:avLst/>
          </a:prstGeom>
          <a:noFill/>
        </p:spPr>
        <p:txBody>
          <a:bodyPr wrap="square">
            <a:spAutoFit/>
          </a:bodyPr>
          <a:lstStyle/>
          <a:p>
            <a:pPr indent="-228600" algn="just">
              <a:spcAft>
                <a:spcPts val="600"/>
              </a:spcAft>
              <a:buFont typeface="Arial" panose="020B0604020202020204" pitchFamily="34" charset="0"/>
              <a:buChar char="•"/>
            </a:pPr>
            <a:r>
              <a:rPr lang="en-US" b="0" i="0" dirty="0">
                <a:effectLst/>
              </a:rPr>
              <a:t>This algorithm only works with the quantitative variable. It is a gradient boosting algorithm that forms strong rules for the model by boosting weak learners to strong learners. It is a fast and efficient algorithm that recently dominated machine learning because of its high performance and speed.</a:t>
            </a:r>
            <a:endParaRPr lang="en-US" b="1" i="0" dirty="0">
              <a:effectLst/>
            </a:endParaRPr>
          </a:p>
        </p:txBody>
      </p:sp>
    </p:spTree>
    <p:extLst>
      <p:ext uri="{BB962C8B-B14F-4D97-AF65-F5344CB8AC3E}">
        <p14:creationId xmlns:p14="http://schemas.microsoft.com/office/powerpoint/2010/main" val="83611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43467" y="1782981"/>
            <a:ext cx="10905066" cy="4393982"/>
          </a:xfrm>
        </p:spPr>
        <p:txBody>
          <a:bodyPr>
            <a:normAutofit/>
          </a:bodyPr>
          <a:lstStyle/>
          <a:p>
            <a:pPr>
              <a:lnSpc>
                <a:spcPct val="150000"/>
              </a:lnSpc>
              <a:buFont typeface="Arial" panose="020B0604020202020204" pitchFamily="34" charset="0"/>
              <a:buChar char="•"/>
            </a:pPr>
            <a:r>
              <a:rPr lang="en-US" sz="1800" dirty="0">
                <a:latin typeface="Calibri body"/>
                <a:cs typeface="Times New Roman" panose="02020603050405020304" pitchFamily="18" charset="0"/>
              </a:rPr>
              <a:t>Out of all the classification algorithms used on the dataset, the </a:t>
            </a:r>
            <a:r>
              <a:rPr lang="en-US" sz="1800" b="1" dirty="0">
                <a:latin typeface="Calibri body"/>
                <a:cs typeface="Times New Roman" panose="02020603050405020304" pitchFamily="18" charset="0"/>
              </a:rPr>
              <a:t>Logistic Regression </a:t>
            </a:r>
            <a:r>
              <a:rPr lang="en-US" sz="1800" dirty="0">
                <a:latin typeface="Calibri body"/>
                <a:cs typeface="Times New Roman" panose="02020603050405020304" pitchFamily="18" charset="0"/>
              </a:rPr>
              <a:t>algorithm gives the best overall prediction accuracy.</a:t>
            </a:r>
          </a:p>
          <a:p>
            <a:pPr>
              <a:lnSpc>
                <a:spcPct val="150000"/>
              </a:lnSpc>
              <a:buFont typeface="Arial" panose="020B0604020202020204" pitchFamily="34" charset="0"/>
              <a:buChar char="•"/>
            </a:pPr>
            <a:r>
              <a:rPr lang="en-US" sz="1800" dirty="0">
                <a:latin typeface="Calibri body"/>
                <a:cs typeface="Times New Roman" panose="02020603050405020304" pitchFamily="18" charset="0"/>
              </a:rPr>
              <a:t>Credit History, Balance Income, Property Area were the most important factors for predicting the class of the loan applicant.</a:t>
            </a:r>
          </a:p>
          <a:p>
            <a:pPr>
              <a:lnSpc>
                <a:spcPct val="150000"/>
              </a:lnSpc>
              <a:buFont typeface="Arial" panose="020B0604020202020204" pitchFamily="34" charset="0"/>
              <a:buChar char="•"/>
            </a:pPr>
            <a:r>
              <a:rPr lang="en-US" sz="1800" dirty="0">
                <a:latin typeface="Calibri body"/>
                <a:cs typeface="Times New Roman" panose="02020603050405020304" pitchFamily="18" charset="0"/>
              </a:rPr>
              <a:t>We can optimize the hyperparameters of our model and improve the accuracy.</a:t>
            </a:r>
          </a:p>
          <a:p>
            <a:pPr>
              <a:lnSpc>
                <a:spcPct val="150000"/>
              </a:lnSpc>
              <a:buFont typeface="Arial" panose="020B0604020202020204" pitchFamily="34" charset="0"/>
              <a:buChar char="•"/>
            </a:pPr>
            <a:r>
              <a:rPr lang="en-US" sz="1800" dirty="0">
                <a:latin typeface="Calibri body"/>
                <a:cs typeface="Times New Roman" panose="02020603050405020304" pitchFamily="18" charset="0"/>
              </a:rPr>
              <a:t>An app with proper UI can be built, which will take various inputs from the user like income, loan amount, loan duration, etc., and give a prediction of whether their Home loan application can be approved by the banks.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0850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3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3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3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3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3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4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4" name="Freeform: Shape 4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AA163FA7-277D-4499-9A4B-2249E3F84D17}"/>
              </a:ext>
            </a:extLst>
          </p:cNvPr>
          <p:cNvSpPr/>
          <p:nvPr/>
        </p:nvSpPr>
        <p:spPr>
          <a:xfrm>
            <a:off x="3204642" y="2353641"/>
            <a:ext cx="5782716" cy="2150719"/>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7200" b="1" kern="1200" dirty="0">
                <a:ln w="0"/>
                <a:solidFill>
                  <a:srgbClr val="080808"/>
                </a:solidFill>
                <a:latin typeface="Times New Roman" panose="02020603050405020304" pitchFamily="18" charset="0"/>
                <a:ea typeface="+mj-ea"/>
                <a:cs typeface="Times New Roman" panose="02020603050405020304" pitchFamily="18" charset="0"/>
              </a:rPr>
              <a:t>THANK YOU</a:t>
            </a:r>
            <a:endParaRPr lang="en-US" sz="7200" b="1" kern="1200" cap="none" spc="0" dirty="0">
              <a:ln w="0"/>
              <a:solidFill>
                <a:srgbClr val="080808"/>
              </a:solidFill>
              <a:latin typeface="Times New Roman" panose="02020603050405020304" pitchFamily="18" charset="0"/>
              <a:ea typeface="+mj-ea"/>
              <a:cs typeface="Times New Roman" panose="02020603050405020304" pitchFamily="18" charset="0"/>
            </a:endParaRPr>
          </a:p>
        </p:txBody>
      </p:sp>
      <p:sp>
        <p:nvSpPr>
          <p:cNvPr id="46" name="Freeform: Shape 4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6396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D9FF7309-5EDE-4DCD-B79D-CE688877DF60}"/>
              </a:ext>
            </a:extLst>
          </p:cNvPr>
          <p:cNvSpPr/>
          <p:nvPr/>
        </p:nvSpPr>
        <p:spPr>
          <a:xfrm>
            <a:off x="643467" y="321734"/>
            <a:ext cx="10905066" cy="113573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a:t>
            </a:r>
            <a:r>
              <a:rPr lang="en-US" sz="4000" b="1"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BSTRACT</a:t>
            </a:r>
            <a:endParaRPr lang="en-US" sz="4000" b="1"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5" name="Rectangle 4">
            <a:extLst>
              <a:ext uri="{FF2B5EF4-FFF2-40B4-BE49-F238E27FC236}">
                <a16:creationId xmlns:a16="http://schemas.microsoft.com/office/drawing/2014/main" id="{7E6BD429-E699-4A4A-AB51-F2E83BB754E8}"/>
              </a:ext>
            </a:extLst>
          </p:cNvPr>
          <p:cNvSpPr/>
          <p:nvPr/>
        </p:nvSpPr>
        <p:spPr>
          <a:xfrm>
            <a:off x="643467" y="1782981"/>
            <a:ext cx="10905066" cy="4393982"/>
          </a:xfrm>
          <a:prstGeom prst="rect">
            <a:avLst/>
          </a:prstGeom>
        </p:spPr>
        <p:txBody>
          <a:bodyPr vert="horz" lIns="91440" tIns="45720" rIns="91440" bIns="45720" rtlCol="0">
            <a:normAutofit/>
          </a:bodyPr>
          <a:lstStyle/>
          <a:p>
            <a:pPr algn="just">
              <a:lnSpc>
                <a:spcPct val="150000"/>
              </a:lnSpc>
              <a:spcAft>
                <a:spcPts val="600"/>
              </a:spcAft>
            </a:pPr>
            <a:r>
              <a:rPr lang="en-US" sz="2000" b="0" i="0" dirty="0">
                <a:effectLst/>
              </a:rPr>
              <a:t>                    Loan approval is a very important process for banking organizations. The system approved or reject the loan applications. Recovery of loans is a major contributing parameter in the financial statements of a bank. It is very difficult to predict the possibility of payment of the loan by the customer. In recent years, many researchers worked on loan approval prediction systems. Machine Learning (ML)techniques are very useful in predicting outcomes for a large amount of data. In this project four machine learning algorithms, Logistic Regression(LR), Decision Tree (DT), Random Forest (RF), and XGBoost Classifier are applied to predict the loan approval of customers</a:t>
            </a:r>
            <a:endParaRPr lang="en-US" sz="2000" b="0" cap="none" spc="0" dirty="0">
              <a:ln w="0"/>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893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vert="horz" lIns="91440" tIns="45720" rIns="91440" bIns="45720" rtlCol="0" anchor="ctr">
            <a:normAutofit/>
          </a:bodyPr>
          <a:lstStyle/>
          <a:p>
            <a:r>
              <a:rPr lang="en-US" sz="4000" b="1" dirty="0">
                <a:ln w="0"/>
                <a:latin typeface="Times New Roman" panose="02020603050405020304" pitchFamily="18" charset="0"/>
                <a:cs typeface="Times New Roman" panose="02020603050405020304" pitchFamily="18" charset="0"/>
              </a:rPr>
              <a:t>P</a:t>
            </a:r>
            <a:r>
              <a:rPr lang="en-US" sz="3600" b="1" kern="1200" spc="0" dirty="0">
                <a:ln w="0"/>
                <a:solidFill>
                  <a:schemeClr val="tx1"/>
                </a:solidFill>
                <a:latin typeface="Times New Roman" panose="02020603050405020304" pitchFamily="18" charset="0"/>
                <a:cs typeface="Times New Roman" panose="02020603050405020304" pitchFamily="18" charset="0"/>
              </a:rPr>
              <a:t>RESENTATION </a:t>
            </a:r>
            <a:r>
              <a:rPr lang="en-US" sz="4000" b="1" dirty="0">
                <a:ln w="0"/>
                <a:latin typeface="Times New Roman" panose="02020603050405020304" pitchFamily="18" charset="0"/>
                <a:cs typeface="Times New Roman" panose="02020603050405020304" pitchFamily="18" charset="0"/>
              </a:rPr>
              <a:t>O</a:t>
            </a:r>
            <a:r>
              <a:rPr lang="en-US" sz="3600" b="1" kern="1200" spc="0" dirty="0">
                <a:ln w="0"/>
                <a:solidFill>
                  <a:schemeClr val="tx1"/>
                </a:solidFill>
                <a:latin typeface="Times New Roman" panose="02020603050405020304" pitchFamily="18" charset="0"/>
                <a:cs typeface="Times New Roman" panose="02020603050405020304" pitchFamily="18" charset="0"/>
              </a:rPr>
              <a:t>UTLINE</a:t>
            </a:r>
          </a:p>
        </p:txBody>
      </p:sp>
      <p:sp>
        <p:nvSpPr>
          <p:cNvPr id="3" name="Rectangle 2">
            <a:extLst>
              <a:ext uri="{FF2B5EF4-FFF2-40B4-BE49-F238E27FC236}">
                <a16:creationId xmlns:a16="http://schemas.microsoft.com/office/drawing/2014/main" id="{A58423C4-4A6E-4BE6-8112-21CECEEB75DE}"/>
              </a:ext>
            </a:extLst>
          </p:cNvPr>
          <p:cNvSpPr/>
          <p:nvPr/>
        </p:nvSpPr>
        <p:spPr>
          <a:xfrm>
            <a:off x="643467" y="1782981"/>
            <a:ext cx="10905066" cy="4393982"/>
          </a:xfrm>
          <a:prstGeom prst="rect">
            <a:avLst/>
          </a:prstGeom>
        </p:spPr>
        <p:txBody>
          <a:bodyPr vert="horz" lIns="91440" tIns="45720" rIns="91440" bIns="45720" rtlCol="0">
            <a:noAutofit/>
          </a:bodyPr>
          <a:lstStyle/>
          <a:p>
            <a:pPr marL="457200" indent="-228600">
              <a:lnSpc>
                <a:spcPct val="90000"/>
              </a:lnSpc>
              <a:spcAft>
                <a:spcPts val="600"/>
              </a:spcAft>
              <a:buFont typeface="Arial" panose="020B0604020202020204" pitchFamily="34" charset="0"/>
              <a:buChar char="•"/>
            </a:pPr>
            <a:r>
              <a:rPr lang="en-US" b="0" cap="none" spc="0" dirty="0">
                <a:ln w="0"/>
                <a:latin typeface="Calibri body"/>
                <a:cs typeface="Times New Roman" panose="02020603050405020304" pitchFamily="18" charset="0"/>
              </a:rPr>
              <a:t>Introduction</a:t>
            </a:r>
          </a:p>
          <a:p>
            <a:pPr marL="457200"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Methodology</a:t>
            </a:r>
          </a:p>
          <a:p>
            <a:pPr marL="457200"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Data Collection</a:t>
            </a:r>
          </a:p>
          <a:p>
            <a:pPr marL="457200"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Analyzing Data</a:t>
            </a:r>
          </a:p>
          <a:p>
            <a:pPr marL="1005840"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Univariate Analysis</a:t>
            </a:r>
          </a:p>
          <a:p>
            <a:pPr marL="971550" lvl="1"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Bivariate Analysis</a:t>
            </a:r>
          </a:p>
          <a:p>
            <a:pPr marL="457200"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Data Cleaning</a:t>
            </a:r>
          </a:p>
          <a:p>
            <a:pPr marL="971550" lvl="1"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Missing Values Imputation</a:t>
            </a:r>
          </a:p>
          <a:p>
            <a:pPr marL="971550" lvl="1"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Outlier Treatment</a:t>
            </a:r>
          </a:p>
          <a:p>
            <a:pPr marL="457200"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Model Building</a:t>
            </a:r>
          </a:p>
          <a:p>
            <a:pPr marL="971550" lvl="1"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Logistic Regression</a:t>
            </a:r>
          </a:p>
          <a:p>
            <a:pPr marL="971550" lvl="1"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Decision Tree</a:t>
            </a:r>
          </a:p>
          <a:p>
            <a:pPr marL="971550" lvl="1"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Random Forest</a:t>
            </a:r>
          </a:p>
          <a:p>
            <a:pPr marL="971550" lvl="1"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XG Boost</a:t>
            </a:r>
          </a:p>
          <a:p>
            <a:pPr marL="457200" indent="-228600">
              <a:lnSpc>
                <a:spcPct val="90000"/>
              </a:lnSpc>
              <a:spcAft>
                <a:spcPts val="600"/>
              </a:spcAft>
              <a:buFont typeface="Arial" panose="020B0604020202020204" pitchFamily="34" charset="0"/>
              <a:buChar char="•"/>
            </a:pPr>
            <a:r>
              <a:rPr lang="en-US" dirty="0">
                <a:ln w="0"/>
                <a:latin typeface="Calibri body"/>
                <a:cs typeface="Times New Roman" panose="02020603050405020304" pitchFamily="18" charset="0"/>
              </a:rPr>
              <a:t>Conclusion</a:t>
            </a:r>
          </a:p>
          <a:p>
            <a:pPr marL="457200" indent="-228600">
              <a:lnSpc>
                <a:spcPct val="90000"/>
              </a:lnSpc>
              <a:spcAft>
                <a:spcPts val="600"/>
              </a:spcAft>
              <a:buFont typeface="Arial" panose="020B0604020202020204" pitchFamily="34" charset="0"/>
              <a:buChar char="•"/>
            </a:pPr>
            <a:endParaRPr lang="en-US" dirty="0">
              <a:ln w="0"/>
              <a:latin typeface="Calibri body"/>
              <a:cs typeface="Times New Roman" panose="02020603050405020304" pitchFamily="18" charset="0"/>
            </a:endParaRPr>
          </a:p>
          <a:p>
            <a:pPr lvl="1" indent="-228600">
              <a:lnSpc>
                <a:spcPct val="90000"/>
              </a:lnSpc>
              <a:spcAft>
                <a:spcPts val="600"/>
              </a:spcAft>
              <a:buFont typeface="Arial" panose="020B0604020202020204" pitchFamily="34" charset="0"/>
              <a:buChar char="•"/>
            </a:pPr>
            <a:endParaRPr lang="en-US" dirty="0">
              <a:ln w="0"/>
              <a:latin typeface="Calibri body"/>
              <a:cs typeface="Times New Roman" panose="02020603050405020304" pitchFamily="18" charset="0"/>
            </a:endParaRPr>
          </a:p>
          <a:p>
            <a:pPr lvl="1" indent="-228600">
              <a:lnSpc>
                <a:spcPct val="90000"/>
              </a:lnSpc>
              <a:spcAft>
                <a:spcPts val="600"/>
              </a:spcAft>
              <a:buFont typeface="Arial" panose="020B0604020202020204" pitchFamily="34" charset="0"/>
              <a:buChar char="•"/>
            </a:pPr>
            <a:endParaRPr lang="en-US" dirty="0">
              <a:ln w="0"/>
              <a:latin typeface="Calibri body"/>
              <a:cs typeface="Times New Roman" panose="02020603050405020304" pitchFamily="18" charset="0"/>
            </a:endParaRPr>
          </a:p>
          <a:p>
            <a:pPr marL="457200" indent="-228600">
              <a:lnSpc>
                <a:spcPct val="90000"/>
              </a:lnSpc>
              <a:spcAft>
                <a:spcPts val="600"/>
              </a:spcAft>
              <a:buFont typeface="Arial" panose="020B0604020202020204" pitchFamily="34" charset="0"/>
              <a:buChar char="•"/>
            </a:pPr>
            <a:endParaRPr lang="en-US" dirty="0">
              <a:ln w="0"/>
              <a:latin typeface="Calibri body"/>
              <a:cs typeface="Times New Roman" panose="02020603050405020304" pitchFamily="18" charset="0"/>
            </a:endParaRPr>
          </a:p>
          <a:p>
            <a:pPr marL="457200" indent="-228600">
              <a:lnSpc>
                <a:spcPct val="90000"/>
              </a:lnSpc>
              <a:spcAft>
                <a:spcPts val="600"/>
              </a:spcAft>
              <a:buFont typeface="Arial" panose="020B0604020202020204" pitchFamily="34" charset="0"/>
              <a:buChar char="•"/>
            </a:pPr>
            <a:endParaRPr lang="en-US" dirty="0">
              <a:ln w="0"/>
              <a:latin typeface="Calibri body"/>
              <a:cs typeface="Times New Roman" panose="02020603050405020304" pitchFamily="18" charset="0"/>
            </a:endParaRPr>
          </a:p>
          <a:p>
            <a:pPr marL="457200" indent="-228600">
              <a:lnSpc>
                <a:spcPct val="90000"/>
              </a:lnSpc>
              <a:spcAft>
                <a:spcPts val="600"/>
              </a:spcAft>
              <a:buFont typeface="Arial" panose="020B0604020202020204" pitchFamily="34" charset="0"/>
              <a:buChar char="•"/>
            </a:pPr>
            <a:endParaRPr lang="en-US" b="0" cap="none" spc="0" dirty="0">
              <a:ln w="0"/>
              <a:latin typeface="Calibri body"/>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9764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F532E24-C66C-43A0-A9E1-57A60467BF7E}"/>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cap="none" spc="0"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a:t>
            </a:r>
            <a:r>
              <a:rPr lang="en-US" sz="4000" b="1"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NTRODUC</a:t>
            </a:r>
            <a:r>
              <a:rPr lang="en-US" sz="4000" b="1"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TION</a:t>
            </a:r>
            <a:endParaRPr lang="en-US" sz="4000" b="1"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6" name="Rectangle 5">
            <a:extLst>
              <a:ext uri="{FF2B5EF4-FFF2-40B4-BE49-F238E27FC236}">
                <a16:creationId xmlns:a16="http://schemas.microsoft.com/office/drawing/2014/main" id="{3B57CEDF-79AC-4E19-8CCE-9FCCDEB895BB}"/>
              </a:ext>
            </a:extLst>
          </p:cNvPr>
          <p:cNvSpPr/>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0" i="0" dirty="0">
              <a:effectLst/>
            </a:endParaRPr>
          </a:p>
          <a:p>
            <a:pPr algn="just">
              <a:lnSpc>
                <a:spcPct val="150000"/>
              </a:lnSpc>
              <a:spcAft>
                <a:spcPts val="600"/>
              </a:spcAft>
            </a:pPr>
            <a:r>
              <a:rPr lang="en-US" sz="2000" dirty="0"/>
              <a:t>  		</a:t>
            </a:r>
            <a:r>
              <a:rPr lang="en-US" sz="2000" b="0" i="0" dirty="0">
                <a:effectLst/>
              </a:rPr>
              <a:t>Now a day’s people rely on bank loans to fulfill their needs. The rate of loan applications increases at a very fast speed in recent years. Risk is always involved in the approval of loans. The banking officials are very conscious about the payment of the loan amount by its customers. Even after taking a lot of precautions and analyzing the loan applicant data, the loan approval decisions are not always correct. There is a need for automation of this process so that loan approval is less risky and  less loss for banks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3481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E85BFD4-F9E6-44A2-BE79-F71408817691}"/>
              </a:ext>
            </a:extLst>
          </p:cNvPr>
          <p:cNvSpPr/>
          <p:nvPr/>
        </p:nvSpPr>
        <p:spPr>
          <a:xfrm>
            <a:off x="643467" y="321734"/>
            <a:ext cx="10905066" cy="113573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ln w="0">
                  <a:noFill/>
                </a:ln>
                <a:solidFill>
                  <a:schemeClr val="tx1"/>
                </a:solidFill>
                <a:latin typeface="Times New Roman" panose="02020603050405020304" pitchFamily="18" charset="0"/>
                <a:ea typeface="+mj-ea"/>
                <a:cs typeface="Times New Roman" panose="02020603050405020304" pitchFamily="18" charset="0"/>
              </a:rPr>
              <a:t>M</a:t>
            </a:r>
            <a:r>
              <a:rPr lang="en-US" sz="4000" b="1" kern="1200" dirty="0">
                <a:ln w="0">
                  <a:noFill/>
                </a:ln>
                <a:solidFill>
                  <a:schemeClr val="tx1"/>
                </a:solidFill>
                <a:latin typeface="Times New Roman" panose="02020603050405020304" pitchFamily="18" charset="0"/>
                <a:ea typeface="+mj-ea"/>
                <a:cs typeface="Times New Roman" panose="02020603050405020304" pitchFamily="18" charset="0"/>
              </a:rPr>
              <a:t>ETHODOLOGY</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D116FEF8-3CBD-4016-BB8B-27A1966D05EE}"/>
              </a:ext>
            </a:extLst>
          </p:cNvPr>
          <p:cNvGraphicFramePr/>
          <p:nvPr>
            <p:extLst>
              <p:ext uri="{D42A27DB-BD31-4B8C-83A1-F6EECF244321}">
                <p14:modId xmlns:p14="http://schemas.microsoft.com/office/powerpoint/2010/main" val="596831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44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A164F0-DA72-4A7D-A583-5929DF445AD9}"/>
              </a:ext>
            </a:extLst>
          </p:cNvPr>
          <p:cNvSpPr/>
          <p:nvPr/>
        </p:nvSpPr>
        <p:spPr>
          <a:xfrm>
            <a:off x="2672701" y="-22676"/>
            <a:ext cx="6846598" cy="923330"/>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US"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a:t>
            </a:r>
            <a:r>
              <a:rPr lang="en-US" sz="5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a:t>
            </a:r>
            <a:r>
              <a:rPr lang="en-US"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OLLECTION</a:t>
            </a:r>
            <a:endParaRPr lang="en-US" sz="7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AC28268-43A0-4B9A-95EA-C8E484B6AE69}"/>
              </a:ext>
            </a:extLst>
          </p:cNvPr>
          <p:cNvSpPr txBox="1"/>
          <p:nvPr/>
        </p:nvSpPr>
        <p:spPr>
          <a:xfrm>
            <a:off x="1837678" y="1953087"/>
            <a:ext cx="45719"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08DEF81-A8E5-47A5-8160-91B6DEFF2241}"/>
              </a:ext>
            </a:extLst>
          </p:cNvPr>
          <p:cNvSpPr/>
          <p:nvPr/>
        </p:nvSpPr>
        <p:spPr>
          <a:xfrm>
            <a:off x="964975" y="1611423"/>
            <a:ext cx="10789060" cy="1295868"/>
          </a:xfrm>
          <a:prstGeom prst="rect">
            <a:avLst/>
          </a:prstGeom>
          <a:noFill/>
        </p:spPr>
        <p:txBody>
          <a:bodyPr wrap="square" lIns="91440" tIns="45720" rIns="91440" bIns="45720">
            <a:spAutoFit/>
          </a:bodyPr>
          <a:lstStyle/>
          <a:p>
            <a:pPr marL="342900" indent="-342900" algn="just">
              <a:lnSpc>
                <a:spcPct val="150000"/>
              </a:lnSpc>
              <a:buFont typeface="Arial" panose="020B0604020202020204" pitchFamily="34" charset="0"/>
              <a:buChar char="•"/>
            </a:pPr>
            <a:r>
              <a:rPr lang="en-US" b="0" i="0" dirty="0">
                <a:effectLst/>
                <a:latin typeface="Calibri body"/>
                <a:cs typeface="Times New Roman" panose="02020603050405020304" pitchFamily="18" charset="0"/>
              </a:rPr>
              <a:t>Data collection is the process of gathering and measuring information from countless different sources. In order to use the data, we collect to develop practical </a:t>
            </a:r>
            <a:r>
              <a:rPr lang="en-US" b="0" i="0" strike="noStrike" dirty="0">
                <a:effectLst/>
                <a:latin typeface="Calibri body"/>
                <a:cs typeface="Times New Roman" panose="02020603050405020304" pitchFamily="18" charset="0"/>
              </a:rPr>
              <a:t>artificial intelligence (AI)</a:t>
            </a:r>
            <a:r>
              <a:rPr lang="en-US" b="0" i="0" dirty="0">
                <a:effectLst/>
                <a:latin typeface="Calibri body"/>
                <a:cs typeface="Times New Roman" panose="02020603050405020304" pitchFamily="18" charset="0"/>
              </a:rPr>
              <a:t> and </a:t>
            </a:r>
            <a:r>
              <a:rPr lang="en-US" b="0" i="0" strike="noStrike" dirty="0">
                <a:effectLst/>
                <a:latin typeface="Calibri body"/>
                <a:cs typeface="Times New Roman" panose="02020603050405020304" pitchFamily="18" charset="0"/>
              </a:rPr>
              <a:t>machine learning</a:t>
            </a:r>
            <a:r>
              <a:rPr lang="en-US" b="0" i="0" dirty="0">
                <a:effectLst/>
                <a:latin typeface="Calibri body"/>
                <a:cs typeface="Times New Roman" panose="02020603050405020304" pitchFamily="18" charset="0"/>
              </a:rPr>
              <a:t> solutions</a:t>
            </a:r>
            <a:endParaRPr lang="en-US" b="0" cap="none" spc="0" dirty="0">
              <a:ln w="0"/>
              <a:effectLst>
                <a:outerShdw blurRad="38100" dist="19050" dir="2700000" algn="tl" rotWithShape="0">
                  <a:schemeClr val="dk1">
                    <a:alpha val="40000"/>
                  </a:schemeClr>
                </a:outerShdw>
              </a:effectLst>
              <a:latin typeface="Calibri body"/>
              <a:cs typeface="Times New Roman" panose="02020603050405020304" pitchFamily="18" charset="0"/>
            </a:endParaRPr>
          </a:p>
        </p:txBody>
      </p:sp>
      <p:sp>
        <p:nvSpPr>
          <p:cNvPr id="4" name="Rectangle 3">
            <a:extLst>
              <a:ext uri="{FF2B5EF4-FFF2-40B4-BE49-F238E27FC236}">
                <a16:creationId xmlns:a16="http://schemas.microsoft.com/office/drawing/2014/main" id="{F9409B06-FB01-4E7B-9AB9-DE871AE9143B}"/>
              </a:ext>
            </a:extLst>
          </p:cNvPr>
          <p:cNvSpPr/>
          <p:nvPr/>
        </p:nvSpPr>
        <p:spPr>
          <a:xfrm>
            <a:off x="1069509" y="3531624"/>
            <a:ext cx="10579992" cy="1711366"/>
          </a:xfrm>
          <a:prstGeom prst="rect">
            <a:avLst/>
          </a:prstGeom>
          <a:noFill/>
        </p:spPr>
        <p:txBody>
          <a:bodyPr wrap="square" lIns="91440" tIns="45720" rIns="91440" bIns="45720">
            <a:spAutoFit/>
          </a:bodyPr>
          <a:lstStyle/>
          <a:p>
            <a:pPr marL="342900" indent="-342900" algn="just">
              <a:lnSpc>
                <a:spcPct val="150000"/>
              </a:lnSpc>
              <a:buFont typeface="Arial" panose="020B0604020202020204" pitchFamily="34" charset="0"/>
              <a:buChar char="•"/>
            </a:pPr>
            <a:r>
              <a:rPr lang="en-US" b="0" i="0" dirty="0">
                <a:solidFill>
                  <a:srgbClr val="000000"/>
                </a:solidFill>
                <a:effectLst/>
                <a:latin typeface="Calibri body"/>
                <a:cs typeface="Times New Roman" panose="02020603050405020304" pitchFamily="18" charset="0"/>
              </a:rPr>
              <a:t>In this project the basis of the training data sets, the model will predict whether a loan would be approved or not. I have 13 features in total out of which we have 12 independent variables and 1 dependent variable i.e. </a:t>
            </a:r>
            <a:r>
              <a:rPr lang="en-US" b="0" i="0" dirty="0" err="1">
                <a:solidFill>
                  <a:srgbClr val="000000"/>
                </a:solidFill>
                <a:effectLst/>
                <a:latin typeface="Calibri body"/>
                <a:cs typeface="Times New Roman" panose="02020603050405020304" pitchFamily="18" charset="0"/>
              </a:rPr>
              <a:t>Loan_Status</a:t>
            </a:r>
            <a:r>
              <a:rPr lang="en-US" b="0" i="0" dirty="0">
                <a:solidFill>
                  <a:srgbClr val="000000"/>
                </a:solidFill>
                <a:effectLst/>
                <a:latin typeface="Calibri body"/>
                <a:cs typeface="Times New Roman" panose="02020603050405020304" pitchFamily="18" charset="0"/>
              </a:rPr>
              <a:t> in the training dataset and 12 independent variables in the dataset. The Loan_ID, Gender, Married, Dependents, Education, Self_Employed, </a:t>
            </a:r>
            <a:r>
              <a:rPr lang="en-US" b="0" i="0" dirty="0" err="1">
                <a:solidFill>
                  <a:srgbClr val="000000"/>
                </a:solidFill>
                <a:effectLst/>
                <a:latin typeface="Calibri body"/>
                <a:cs typeface="Times New Roman" panose="02020603050405020304" pitchFamily="18" charset="0"/>
              </a:rPr>
              <a:t>Property_Area</a:t>
            </a:r>
            <a:r>
              <a:rPr lang="en-US" b="0" i="0" dirty="0">
                <a:solidFill>
                  <a:srgbClr val="000000"/>
                </a:solidFill>
                <a:effectLst/>
                <a:latin typeface="Calibri body"/>
                <a:cs typeface="Times New Roman" panose="02020603050405020304" pitchFamily="18" charset="0"/>
              </a:rPr>
              <a:t>, </a:t>
            </a:r>
            <a:r>
              <a:rPr lang="en-US" b="0" i="0" dirty="0" err="1">
                <a:solidFill>
                  <a:srgbClr val="000000"/>
                </a:solidFill>
                <a:effectLst/>
                <a:latin typeface="Calibri body"/>
                <a:cs typeface="Times New Roman" panose="02020603050405020304" pitchFamily="18" charset="0"/>
              </a:rPr>
              <a:t>Loan_Status</a:t>
            </a:r>
            <a:r>
              <a:rPr lang="en-US" b="0" i="0" dirty="0">
                <a:solidFill>
                  <a:srgbClr val="000000"/>
                </a:solidFill>
                <a:effectLst/>
                <a:latin typeface="Calibri body"/>
                <a:cs typeface="Times New Roman" panose="02020603050405020304" pitchFamily="18" charset="0"/>
              </a:rPr>
              <a:t> are all categorical</a:t>
            </a:r>
          </a:p>
        </p:txBody>
      </p:sp>
    </p:spTree>
    <p:extLst>
      <p:ext uri="{BB962C8B-B14F-4D97-AF65-F5344CB8AC3E}">
        <p14:creationId xmlns:p14="http://schemas.microsoft.com/office/powerpoint/2010/main" val="89690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25B355D-69EE-46DD-90AC-89343C97A683}"/>
              </a:ext>
            </a:extLst>
          </p:cNvPr>
          <p:cNvSpPr txBox="1"/>
          <p:nvPr/>
        </p:nvSpPr>
        <p:spPr>
          <a:xfrm>
            <a:off x="643467" y="145258"/>
            <a:ext cx="10905066" cy="113573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a:t>
            </a:r>
            <a:r>
              <a:rPr lang="en-US" sz="3600" b="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NALYSING </a:t>
            </a:r>
            <a:r>
              <a:rPr lang="en-US" sz="4000" b="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a:t>
            </a:r>
            <a:r>
              <a:rPr lang="en-US" sz="3600" b="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ATA </a:t>
            </a:r>
            <a:endParaRPr lang="en-US" sz="3600" b="1" cap="none" spc="0"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BD5F5FAD-35E3-4340-B2C3-B96B499B5114}"/>
              </a:ext>
            </a:extLst>
          </p:cNvPr>
          <p:cNvSpPr/>
          <p:nvPr/>
        </p:nvSpPr>
        <p:spPr>
          <a:xfrm>
            <a:off x="956545" y="1600133"/>
            <a:ext cx="10928379" cy="1788310"/>
          </a:xfrm>
          <a:prstGeom prst="rect">
            <a:avLst/>
          </a:prstGeom>
          <a:noFill/>
        </p:spPr>
        <p:txBody>
          <a:bodyPr wrap="square" lIns="91440" tIns="45720" rIns="91440" bIns="45720">
            <a:spAutoFit/>
          </a:bodyPr>
          <a:lstStyle/>
          <a:p>
            <a:pPr marL="342900" indent="-342900" algn="just">
              <a:lnSpc>
                <a:spcPct val="150000"/>
              </a:lnSpc>
              <a:spcAft>
                <a:spcPts val="600"/>
              </a:spcAft>
              <a:buFont typeface="Arial" panose="020B0604020202020204" pitchFamily="34" charset="0"/>
              <a:buChar char="•"/>
            </a:pPr>
            <a:r>
              <a:rPr lang="en-US" b="0" cap="none" spc="0" dirty="0">
                <a:ln w="0"/>
                <a:solidFill>
                  <a:schemeClr val="tx1"/>
                </a:solidFill>
                <a:latin typeface="Calibri body"/>
                <a:cs typeface="Times New Roman" panose="02020603050405020304" pitchFamily="18" charset="0"/>
              </a:rPr>
              <a:t>     Dat</a:t>
            </a:r>
            <a:r>
              <a:rPr lang="en-US" dirty="0">
                <a:ln w="0"/>
                <a:latin typeface="Calibri body"/>
                <a:cs typeface="Times New Roman" panose="02020603050405020304" pitchFamily="18" charset="0"/>
              </a:rPr>
              <a:t>a analysis is defined as a process of cleaning, transforming, and modeling data to discover useful information for business decision-making.</a:t>
            </a:r>
          </a:p>
          <a:p>
            <a:pPr marL="342900" indent="-342900" algn="just">
              <a:lnSpc>
                <a:spcPct val="150000"/>
              </a:lnSpc>
              <a:spcAft>
                <a:spcPts val="600"/>
              </a:spcAft>
              <a:buFont typeface="Arial" panose="020B0604020202020204" pitchFamily="34" charset="0"/>
              <a:buChar char="•"/>
            </a:pPr>
            <a:r>
              <a:rPr lang="en-US" dirty="0">
                <a:ln w="0"/>
                <a:latin typeface="Calibri body"/>
                <a:cs typeface="Times New Roman" panose="02020603050405020304" pitchFamily="18" charset="0"/>
              </a:rPr>
              <a:t>     The purpose of </a:t>
            </a:r>
            <a:r>
              <a:rPr lang="en-US" b="0" cap="none" spc="0" dirty="0">
                <a:ln w="0"/>
                <a:solidFill>
                  <a:schemeClr val="tx1"/>
                </a:solidFill>
                <a:latin typeface="Calibri body"/>
                <a:cs typeface="Times New Roman" panose="02020603050405020304" pitchFamily="18" charset="0"/>
              </a:rPr>
              <a:t>Data Analysis is to extract useful information</a:t>
            </a:r>
            <a:r>
              <a:rPr lang="en-US" dirty="0">
                <a:ln w="0"/>
                <a:latin typeface="Calibri body"/>
                <a:cs typeface="Times New Roman" panose="02020603050405020304" pitchFamily="18" charset="0"/>
              </a:rPr>
              <a:t> </a:t>
            </a:r>
            <a:r>
              <a:rPr lang="en-US" b="0" cap="none" spc="0" dirty="0">
                <a:ln w="0"/>
                <a:solidFill>
                  <a:schemeClr val="tx1"/>
                </a:solidFill>
                <a:latin typeface="Calibri body"/>
                <a:cs typeface="Times New Roman" panose="02020603050405020304" pitchFamily="18" charset="0"/>
              </a:rPr>
              <a:t>from data and make the decision based On the data analysis</a:t>
            </a:r>
          </a:p>
        </p:txBody>
      </p:sp>
      <p:sp>
        <p:nvSpPr>
          <p:cNvPr id="34" name="Rectangle 3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14553750-067D-4AF8-8DCE-AD0EA7403258}"/>
              </a:ext>
            </a:extLst>
          </p:cNvPr>
          <p:cNvGraphicFramePr/>
          <p:nvPr>
            <p:extLst>
              <p:ext uri="{D42A27DB-BD31-4B8C-83A1-F6EECF244321}">
                <p14:modId xmlns:p14="http://schemas.microsoft.com/office/powerpoint/2010/main" val="3696919120"/>
              </p:ext>
            </p:extLst>
          </p:nvPr>
        </p:nvGraphicFramePr>
        <p:xfrm>
          <a:off x="3710866" y="3429000"/>
          <a:ext cx="4563122" cy="2532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949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973208E-189E-478E-9ADB-BB0B4BC2917C}"/>
              </a:ext>
            </a:extLst>
          </p:cNvPr>
          <p:cNvSpPr/>
          <p:nvPr/>
        </p:nvSpPr>
        <p:spPr>
          <a:xfrm>
            <a:off x="643467" y="321734"/>
            <a:ext cx="10905066" cy="1135737"/>
          </a:xfrm>
          <a:prstGeom prst="rect">
            <a:avLst/>
          </a:prstGeom>
        </p:spPr>
        <p:txBody>
          <a:bodyPr vert="horz" lIns="91440" tIns="45720" rIns="91440" bIns="45720" rtlCol="0" anchor="ctr">
            <a:normAutofit/>
          </a:bodyPr>
          <a:lstStyle/>
          <a:p>
            <a:pPr marL="571500" indent="-571500">
              <a:lnSpc>
                <a:spcPct val="90000"/>
              </a:lnSpc>
              <a:spcBef>
                <a:spcPct val="0"/>
              </a:spcBef>
              <a:spcAft>
                <a:spcPts val="600"/>
              </a:spcAft>
              <a:buFont typeface="+mj-lt"/>
              <a:buAutoNum type="romanUcPeriod"/>
            </a:pPr>
            <a:r>
              <a:rPr lang="en-US" sz="2400" b="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U</a:t>
            </a:r>
            <a:r>
              <a:rPr lang="en-US" sz="2000" b="1" cap="none" spc="0"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NIVARIATE </a:t>
            </a:r>
            <a:r>
              <a:rPr lang="en-US" sz="2400" b="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a:t>
            </a:r>
            <a:r>
              <a:rPr lang="en-US" sz="2000" b="1" cap="none" spc="0"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NALYSIS</a:t>
            </a:r>
          </a:p>
        </p:txBody>
      </p:sp>
      <p:sp>
        <p:nvSpPr>
          <p:cNvPr id="7" name="Rectangle 6">
            <a:extLst>
              <a:ext uri="{FF2B5EF4-FFF2-40B4-BE49-F238E27FC236}">
                <a16:creationId xmlns:a16="http://schemas.microsoft.com/office/drawing/2014/main" id="{25046951-A6A0-4E94-95B9-6D2C39F421D7}"/>
              </a:ext>
            </a:extLst>
          </p:cNvPr>
          <p:cNvSpPr/>
          <p:nvPr/>
        </p:nvSpPr>
        <p:spPr>
          <a:xfrm>
            <a:off x="5794588" y="5240317"/>
            <a:ext cx="5137571" cy="477203"/>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400" i="0" dirty="0">
                <a:effectLst/>
              </a:rPr>
              <a:t> 80% of loan applicants are male in the training dataset.</a:t>
            </a:r>
          </a:p>
          <a:p>
            <a:pPr indent="-228600">
              <a:lnSpc>
                <a:spcPct val="90000"/>
              </a:lnSpc>
              <a:spcAft>
                <a:spcPts val="600"/>
              </a:spcAft>
              <a:buFont typeface="Arial" panose="020B0604020202020204" pitchFamily="34" charset="0"/>
              <a:buChar char="•"/>
            </a:pPr>
            <a:r>
              <a:rPr lang="en-US" sz="1400" i="0" dirty="0">
                <a:effectLst/>
              </a:rPr>
              <a:t> Nearly 70% are married</a:t>
            </a:r>
          </a:p>
          <a:p>
            <a:pPr indent="-228600">
              <a:lnSpc>
                <a:spcPct val="90000"/>
              </a:lnSpc>
              <a:spcAft>
                <a:spcPts val="600"/>
              </a:spcAft>
              <a:buFont typeface="Arial" panose="020B0604020202020204" pitchFamily="34" charset="0"/>
              <a:buChar char="•"/>
            </a:pPr>
            <a:r>
              <a:rPr lang="en-US" sz="1400" i="0" dirty="0">
                <a:effectLst/>
              </a:rPr>
              <a:t> About 75% of loan applicants are graduates</a:t>
            </a:r>
          </a:p>
          <a:p>
            <a:pPr indent="-228600">
              <a:lnSpc>
                <a:spcPct val="90000"/>
              </a:lnSpc>
              <a:spcAft>
                <a:spcPts val="600"/>
              </a:spcAft>
              <a:buFont typeface="Arial" panose="020B0604020202020204" pitchFamily="34" charset="0"/>
              <a:buChar char="•"/>
            </a:pPr>
            <a:r>
              <a:rPr lang="en-US" sz="1400" i="0" dirty="0">
                <a:effectLst/>
              </a:rPr>
              <a:t> Nearly 85–90% of loan applicants are self-employed</a:t>
            </a:r>
          </a:p>
          <a:p>
            <a:pPr indent="-228600">
              <a:lnSpc>
                <a:spcPct val="90000"/>
              </a:lnSpc>
              <a:spcAft>
                <a:spcPts val="600"/>
              </a:spcAft>
              <a:buFont typeface="Arial" panose="020B0604020202020204" pitchFamily="34" charset="0"/>
              <a:buChar char="•"/>
            </a:pPr>
            <a:r>
              <a:rPr lang="en-US" sz="1400" i="0" dirty="0">
                <a:effectLst/>
              </a:rPr>
              <a:t> The loan has been approved for more than 65% of applicants.</a:t>
            </a:r>
          </a:p>
          <a:p>
            <a:pPr marL="285750" indent="-228600">
              <a:lnSpc>
                <a:spcPct val="90000"/>
              </a:lnSpc>
              <a:spcAft>
                <a:spcPts val="600"/>
              </a:spcAft>
              <a:buFont typeface="Arial" panose="020B0604020202020204" pitchFamily="34" charset="0"/>
              <a:buChar char="•"/>
            </a:pPr>
            <a:endParaRPr lang="en-US" sz="1400" dirty="0"/>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hart, bar chart, waterfall chart&#10;&#10;Description automatically generated">
            <a:extLst>
              <a:ext uri="{FF2B5EF4-FFF2-40B4-BE49-F238E27FC236}">
                <a16:creationId xmlns:a16="http://schemas.microsoft.com/office/drawing/2014/main" id="{95D913A2-57DB-4627-ADCC-A74D9BEE6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61" y="1255521"/>
            <a:ext cx="4886960" cy="4068396"/>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Graphical user interface, text, application&#10;&#10;Description automatically generated">
            <a:extLst>
              <a:ext uri="{FF2B5EF4-FFF2-40B4-BE49-F238E27FC236}">
                <a16:creationId xmlns:a16="http://schemas.microsoft.com/office/drawing/2014/main" id="{4FA2EB28-2199-4498-8CAD-9FFEDA522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1" y="1529090"/>
            <a:ext cx="6360159" cy="3393604"/>
          </a:xfrm>
          <a:prstGeom prst="rect">
            <a:avLst/>
          </a:prstGeom>
        </p:spPr>
      </p:pic>
    </p:spTree>
    <p:extLst>
      <p:ext uri="{BB962C8B-B14F-4D97-AF65-F5344CB8AC3E}">
        <p14:creationId xmlns:p14="http://schemas.microsoft.com/office/powerpoint/2010/main" val="67412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D7B7D1-AE4E-4387-98A1-E5D7D558031E}"/>
              </a:ext>
            </a:extLst>
          </p:cNvPr>
          <p:cNvSpPr/>
          <p:nvPr/>
        </p:nvSpPr>
        <p:spPr>
          <a:xfrm>
            <a:off x="443838" y="297177"/>
            <a:ext cx="3648435" cy="523220"/>
          </a:xfrm>
          <a:prstGeom prst="rect">
            <a:avLst/>
          </a:prstGeom>
          <a:noFill/>
        </p:spPr>
        <p:txBody>
          <a:bodyPr wrap="none" lIns="91440" tIns="45720" rIns="91440" bIns="45720">
            <a:spAutoFit/>
          </a:bodyPr>
          <a:lstStyle/>
          <a:p>
            <a:pPr marL="571500" indent="-571500" algn="ctr">
              <a:buFont typeface="+mj-lt"/>
              <a:buAutoNum type="romanUcPeriod" startAt="2"/>
            </a:pPr>
            <a:r>
              <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t>
            </a:r>
            <a:r>
              <a:rPr lang="en-US" sz="2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IVARIATE </a:t>
            </a:r>
            <a:r>
              <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t>
            </a:r>
            <a:r>
              <a:rPr lang="en-US" sz="2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NALYSIS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7AB58B95-C807-43F6-BAF5-37DF3063FBCA}"/>
              </a:ext>
            </a:extLst>
          </p:cNvPr>
          <p:cNvSpPr/>
          <p:nvPr/>
        </p:nvSpPr>
        <p:spPr>
          <a:xfrm>
            <a:off x="251209" y="1299309"/>
            <a:ext cx="7295104" cy="1323439"/>
          </a:xfrm>
          <a:prstGeom prst="rect">
            <a:avLst/>
          </a:prstGeom>
          <a:noFill/>
        </p:spPr>
        <p:txBody>
          <a:bodyPr wrap="square" lIns="91440" tIns="45720" rIns="91440" bIns="45720">
            <a:spAutoFit/>
          </a:bodyPr>
          <a:lstStyle/>
          <a:p>
            <a:pPr marL="571500" indent="-571500">
              <a:buFont typeface="Arial" panose="020B0604020202020204" pitchFamily="34" charset="0"/>
              <a:buChar char="•"/>
            </a:pPr>
            <a:r>
              <a:rPr lang="en-US" cap="none" spc="0" dirty="0">
                <a:ln w="0"/>
                <a:solidFill>
                  <a:schemeClr val="tx1"/>
                </a:solidFill>
                <a:latin typeface="Calibri body"/>
                <a:cs typeface="Times New Roman" panose="02020603050405020304" pitchFamily="18" charset="0"/>
              </a:rPr>
              <a:t>Each variable will be analyzed in correlation to Loan Status.</a:t>
            </a:r>
          </a:p>
          <a:p>
            <a:pPr marL="571500" indent="-571500">
              <a:buFont typeface="Arial" panose="020B0604020202020204" pitchFamily="34" charset="0"/>
              <a:buChar char="•"/>
            </a:pPr>
            <a:r>
              <a:rPr lang="en-US" dirty="0">
                <a:ln w="0"/>
                <a:latin typeface="Calibri body"/>
                <a:cs typeface="Times New Roman" panose="02020603050405020304" pitchFamily="18" charset="0"/>
              </a:rPr>
              <a:t>We will check the hypothesis in this.</a:t>
            </a:r>
          </a:p>
          <a:p>
            <a:pPr marL="571500" indent="-571500">
              <a:buFont typeface="Arial" panose="020B0604020202020204" pitchFamily="34" charset="0"/>
              <a:buChar char="•"/>
            </a:pPr>
            <a:endParaRPr lang="en-US" sz="2000" b="0" cap="none" spc="0" dirty="0">
              <a:ln w="0"/>
              <a:solidFill>
                <a:schemeClr val="tx1"/>
              </a:solidFill>
              <a:latin typeface="Times New Roman" panose="02020603050405020304" pitchFamily="18" charset="0"/>
              <a:cs typeface="Times New Roman" panose="02020603050405020304" pitchFamily="18" charset="0"/>
            </a:endParaRPr>
          </a:p>
          <a:p>
            <a:r>
              <a:rPr lang="en-US" sz="2400" b="1" dirty="0">
                <a:ln w="0"/>
                <a:latin typeface="Times New Roman" panose="02020603050405020304" pitchFamily="18" charset="0"/>
                <a:cs typeface="Times New Roman" panose="02020603050405020304" pitchFamily="18" charset="0"/>
              </a:rPr>
              <a:t>Categorical variables vs target variable :</a:t>
            </a:r>
          </a:p>
        </p:txBody>
      </p:sp>
      <p:pic>
        <p:nvPicPr>
          <p:cNvPr id="5" name="Picture 4" descr="Text&#10;&#10;Description automatically generated with medium confidence">
            <a:extLst>
              <a:ext uri="{FF2B5EF4-FFF2-40B4-BE49-F238E27FC236}">
                <a16:creationId xmlns:a16="http://schemas.microsoft.com/office/drawing/2014/main" id="{06740106-2DCF-4E18-96CF-1E2864866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8" y="2622748"/>
            <a:ext cx="8581288" cy="1790855"/>
          </a:xfrm>
          <a:prstGeom prst="rect">
            <a:avLst/>
          </a:prstGeom>
        </p:spPr>
      </p:pic>
      <p:pic>
        <p:nvPicPr>
          <p:cNvPr id="7" name="Picture 6" descr="Chart, bar chart&#10;&#10;Description automatically generated">
            <a:extLst>
              <a:ext uri="{FF2B5EF4-FFF2-40B4-BE49-F238E27FC236}">
                <a16:creationId xmlns:a16="http://schemas.microsoft.com/office/drawing/2014/main" id="{4D7258A4-8719-4CF3-A5C5-CF5255013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217" y="1004002"/>
            <a:ext cx="3162574" cy="3574090"/>
          </a:xfrm>
          <a:prstGeom prst="rect">
            <a:avLst/>
          </a:prstGeom>
        </p:spPr>
      </p:pic>
      <p:sp>
        <p:nvSpPr>
          <p:cNvPr id="8" name="Rectangle 7">
            <a:extLst>
              <a:ext uri="{FF2B5EF4-FFF2-40B4-BE49-F238E27FC236}">
                <a16:creationId xmlns:a16="http://schemas.microsoft.com/office/drawing/2014/main" id="{AC859265-97CA-46F2-AB0B-463D0C6A48D0}"/>
              </a:ext>
            </a:extLst>
          </p:cNvPr>
          <p:cNvSpPr/>
          <p:nvPr/>
        </p:nvSpPr>
        <p:spPr>
          <a:xfrm>
            <a:off x="1463894" y="4954071"/>
            <a:ext cx="7823424" cy="369332"/>
          </a:xfrm>
          <a:prstGeom prst="rect">
            <a:avLst/>
          </a:prstGeom>
          <a:noFill/>
        </p:spPr>
        <p:txBody>
          <a:bodyPr wrap="none" lIns="91440" tIns="45720" rIns="91440" bIns="45720">
            <a:spAutoFit/>
          </a:bodyPr>
          <a:lstStyle/>
          <a:p>
            <a:pPr marL="342900" indent="-342900" algn="ctr">
              <a:buFont typeface="Arial" panose="020B0604020202020204" pitchFamily="34" charset="0"/>
              <a:buChar char="•"/>
            </a:pPr>
            <a:r>
              <a:rPr lang="en-US" i="0" dirty="0">
                <a:solidFill>
                  <a:srgbClr val="000000"/>
                </a:solidFill>
                <a:effectLst/>
                <a:latin typeface="Calibri body"/>
                <a:cs typeface="Times New Roman" panose="02020603050405020304" pitchFamily="18" charset="0"/>
              </a:rPr>
              <a:t>There is not a substantial difference between male and female approval rates.</a:t>
            </a:r>
            <a:endParaRPr lang="en-US" cap="none" spc="0" dirty="0">
              <a:ln w="0"/>
              <a:solidFill>
                <a:schemeClr val="tx1"/>
              </a:solidFill>
              <a:effectLst>
                <a:outerShdw blurRad="38100" dist="19050" dir="2700000" algn="tl" rotWithShape="0">
                  <a:schemeClr val="dk1">
                    <a:alpha val="40000"/>
                  </a:schemeClr>
                </a:outerShdw>
              </a:effectLst>
              <a:latin typeface="Calibri body"/>
              <a:cs typeface="Times New Roman" panose="02020603050405020304" pitchFamily="18" charset="0"/>
            </a:endParaRPr>
          </a:p>
        </p:txBody>
      </p:sp>
    </p:spTree>
    <p:extLst>
      <p:ext uri="{BB962C8B-B14F-4D97-AF65-F5344CB8AC3E}">
        <p14:creationId xmlns:p14="http://schemas.microsoft.com/office/powerpoint/2010/main" val="14816869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10494</TotalTime>
  <Words>975</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body</vt:lpstr>
      <vt:lpstr>Calibri Light</vt:lpstr>
      <vt:lpstr>Times New Roman</vt:lpstr>
      <vt:lpstr>1_Office Theme</vt:lpstr>
      <vt:lpstr>Office Theme</vt:lpstr>
      <vt:lpstr>Loan Approval Prediction</vt:lpstr>
      <vt:lpstr>PowerPoint Presentation</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dc:title>
  <dc:creator>Vishal Kumar</dc:creator>
  <cp:lastModifiedBy>Usha Padma Rachakonda - ushapadma.rachakonda@studio.unibo.it</cp:lastModifiedBy>
  <cp:revision>154</cp:revision>
  <dcterms:created xsi:type="dcterms:W3CDTF">2018-11-05T12:08:00Z</dcterms:created>
  <dcterms:modified xsi:type="dcterms:W3CDTF">2022-01-03T12:59:43Z</dcterms:modified>
</cp:coreProperties>
</file>