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7" d="100"/>
          <a:sy n="57" d="100"/>
        </p:scale>
        <p:origin x="384" y="7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IN"/>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IN"/>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IN"/>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IN"/>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IN"/>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7/25/2022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7/25/2022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7/25/2022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7/25/2022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7/25/2022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7/25/2022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7/25/2022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7/25/2022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7/25/2022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7/25/2022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7/25/2022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7/25/2022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7/25/2022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smtClean="0"/>
              <a:t>J USHARANI</a:t>
            </a:r>
            <a:r>
              <a:rPr lang="en-US" b="1" dirty="0"/>
              <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xmlns=""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xmlns=""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xmlns=""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xmlns=""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xmlns=""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92</TotalTime>
  <Words>1390</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21</cp:revision>
  <dcterms:created xsi:type="dcterms:W3CDTF">2021-11-29T18:55:00Z</dcterms:created>
  <dcterms:modified xsi:type="dcterms:W3CDTF">2022-07-25T15:35:57Z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