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41" d="100"/>
          <a:sy n="41" d="100"/>
        </p:scale>
        <p:origin x="461" y="3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9/11/2022</a:t>
            </a:fld>
            <a:endParaRPr lang="en-US" dirty="0"/>
          </a:p>
        </p:txBody>
      </p:sp>
      <p:sp>
        <p:nvSpPr>
          <p:cNvPr id="4" name="Footer Placeholder 3">
            <a:extLst>
              <a:ext uri="{FF2B5EF4-FFF2-40B4-BE49-F238E27FC236}">
                <a16:creationId xmlns:a16="http://schemas.microsoft.com/office/drawing/2014/main" xmlns=""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xmlns=""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xmlns=""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xmlns=""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xmlns=""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xmlns=""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xmlns=""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xmlns=""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xmlns=""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xmlns=""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xmlns=""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xmlns=""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xmlns=""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xmlns=""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xmlns=""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xmlns=""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xmlns=""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xmlns=""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xmlns=""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xmlns=""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xmlns=""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xmlns=""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xmlns=""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xmlns=""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xmlns=""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xmlns=""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xmlns=""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xmlns=""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xmlns=""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xmlns=""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xmlns=""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xmlns=""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xmlns=""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xmlns=""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xmlns=""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xmlns=""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xmlns=""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xmlns=""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xmlns=""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xmlns=""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xmlns=""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xmlns=""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xmlns=""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xmlns=""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xmlns=""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xmlns=""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xmlns=""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xmlns=""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xmlns=""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xmlns=""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xmlns=""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xmlns=""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xmlns=""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xmlns=""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xmlns=""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xmlns=""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xmlns=""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xmlns=""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xmlns=""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xmlns=""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xmlns=""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xmlns=""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xmlns=""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xmlns=""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xmlns=""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xmlns=""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xmlns=""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xmlns="" id="{2062DFD1-09C0-6845-8219-0846F32EDEFA}"/>
              </a:ext>
            </a:extLst>
          </p:cNvPr>
          <p:cNvSpPr>
            <a:spLocks noGrp="1"/>
          </p:cNvSpPr>
          <p:nvPr>
            <p:ph type="dt" sz="half" idx="10"/>
          </p:nvPr>
        </p:nvSpPr>
        <p:spPr/>
        <p:txBody>
          <a:bodyPr/>
          <a:lstStyle/>
          <a:p>
            <a:fld id="{8F9F391E-143D-F948-ADAE-29AEA3C1EBFB}" type="datetimeFigureOut">
              <a:rPr lang="en-US" smtClean="0"/>
              <a:t>9/11/2022</a:t>
            </a:fld>
            <a:endParaRPr lang="en-US" dirty="0"/>
          </a:p>
        </p:txBody>
      </p:sp>
      <p:sp>
        <p:nvSpPr>
          <p:cNvPr id="4" name="Footer Placeholder 3">
            <a:extLst>
              <a:ext uri="{FF2B5EF4-FFF2-40B4-BE49-F238E27FC236}">
                <a16:creationId xmlns:a16="http://schemas.microsoft.com/office/drawing/2014/main" xmlns=""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xmlns=""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xmlns=""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xmlns=""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xmlns=""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xmlns=""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9/11/2022</a:t>
            </a:fld>
            <a:endParaRPr lang="en-US" dirty="0"/>
          </a:p>
        </p:txBody>
      </p:sp>
      <p:sp>
        <p:nvSpPr>
          <p:cNvPr id="5" name="Footer Placeholder 4">
            <a:extLst>
              <a:ext uri="{FF2B5EF4-FFF2-40B4-BE49-F238E27FC236}">
                <a16:creationId xmlns:a16="http://schemas.microsoft.com/office/drawing/2014/main" xmlns=""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xmlns=""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xmlns="" id="{348362CB-F41D-164B-BAC7-F91A6E68A2AC}"/>
              </a:ext>
            </a:extLst>
          </p:cNvPr>
          <p:cNvSpPr>
            <a:spLocks noGrp="1"/>
          </p:cNvSpPr>
          <p:nvPr>
            <p:ph type="body" idx="13"/>
          </p:nvPr>
        </p:nvSpPr>
        <p:spPr>
          <a:xfrm>
            <a:off x="7203226" y="5427362"/>
            <a:ext cx="4179375" cy="356462"/>
          </a:xfrm>
        </p:spPr>
        <p:txBody>
          <a:bodyPr/>
          <a:lstStyle/>
          <a:p>
            <a:r>
              <a:rPr lang="en-US" dirty="0"/>
              <a:t>Submitted by </a:t>
            </a:r>
            <a:r>
              <a:rPr lang="en-US" dirty="0" err="1" smtClean="0"/>
              <a:t>Usharani</a:t>
            </a:r>
            <a:r>
              <a:rPr lang="en-US" dirty="0" smtClean="0"/>
              <a:t> j</a:t>
            </a:r>
            <a:endParaRPr lang="id-ID" dirty="0"/>
          </a:p>
        </p:txBody>
      </p:sp>
      <p:sp>
        <p:nvSpPr>
          <p:cNvPr id="5" name="Title 4">
            <a:extLst>
              <a:ext uri="{FF2B5EF4-FFF2-40B4-BE49-F238E27FC236}">
                <a16:creationId xmlns:a16="http://schemas.microsoft.com/office/drawing/2014/main" xmlns=""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xmlns=""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xmlns=""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xmlns=""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xmlns=""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xmlns=""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xmlns=""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xmlns=""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xmlns=""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xmlns=""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xmlns=""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xmlns=""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xmlns=""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xmlns=""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xmlns=""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xmlns=""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xmlns=""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xmlns=""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xmlns=""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xmlns=""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xmlns=""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xmlns=""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xmlns=""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xmlns=""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xmlns=""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xmlns=""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xmlns=""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xmlns=""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xmlns=""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xmlns=""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xmlns=""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xmlns=""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xmlns=""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xmlns=""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xmlns=""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xmlns=""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xmlns=""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xmlns=""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xmlns=""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xmlns=""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xmlns=""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xmlns=""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xmlns=""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xmlns=""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xmlns=""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xmlns=""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xmlns=""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xmlns=""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xmlns=""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xmlns=""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xmlns=""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xmlns=""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xmlns=""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xmlns=""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97</TotalTime>
  <Words>1830</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Admin</cp:lastModifiedBy>
  <cp:revision>21</cp:revision>
  <dcterms:created xsi:type="dcterms:W3CDTF">2021-12-10T15:14:52Z</dcterms:created>
  <dcterms:modified xsi:type="dcterms:W3CDTF">2022-09-11T14:09:14Z</dcterms:modified>
</cp:coreProperties>
</file>