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9"/>
  </p:notesMasterIdLst>
  <p:handoutMasterIdLst>
    <p:handoutMasterId r:id="rId30"/>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 id="29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57" d="100"/>
          <a:sy n="57" d="100"/>
        </p:scale>
        <p:origin x="384" y="7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IN"/>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IN"/>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IN"/>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IN"/>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IN"/>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8/28/2022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8/28/2022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8/28/2022</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8/28/2022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8/28/2022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8/28/2022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8/28/2022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8/28/2022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8/28/2022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8/28/2022</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8/28/2022</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8/28/2022</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8/28/2022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8/28/2022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8/28/2022</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Submitted By | </a:t>
            </a:r>
            <a:r>
              <a:rPr lang="en-US" dirty="0" err="1" smtClean="0"/>
              <a:t>JUsharani</a:t>
            </a:r>
            <a:r>
              <a:rPr lang="en-US" dirty="0" smtClean="0"/>
              <a:t> </a:t>
            </a:r>
            <a:r>
              <a:rPr lang="en-US" dirty="0"/>
              <a:t>| 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 xmlns:a16="http://schemas.microsoft.com/office/drawing/2014/main"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 xmlns:a16="http://schemas.microsoft.com/office/drawing/2014/main"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 xmlns:a16="http://schemas.microsoft.com/office/drawing/2014/main"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 xmlns:a16="http://schemas.microsoft.com/office/drawing/2014/main"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 xmlns:a16="http://schemas.microsoft.com/office/drawing/2014/main"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 xmlns:a16="http://schemas.microsoft.com/office/drawing/2014/main"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normAutofit fontScale="92500"/>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 xmlns:a16="http://schemas.microsoft.com/office/drawing/2014/main" id="{FEC895C5-2ED4-4211-80B1-810FE0E7C5B0}"/>
              </a:ext>
            </a:extLst>
          </p:cNvPr>
          <p:cNvPicPr>
            <a:picLocks noChangeAspect="1"/>
          </p:cNvPicPr>
          <p:nvPr/>
        </p:nvPicPr>
        <p:blipFill>
          <a:blip r:embed="rId2"/>
          <a:stretch>
            <a:fillRect/>
          </a:stretch>
        </p:blipFill>
        <p:spPr>
          <a:xfrm>
            <a:off x="455612" y="914400"/>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 xmlns:a16="http://schemas.microsoft.com/office/drawing/2014/main" id="{3AA32F84-1BF6-4706-BB89-01DEC8CAAA6F}"/>
              </a:ext>
            </a:extLst>
          </p:cNvPr>
          <p:cNvPicPr>
            <a:picLocks noChangeAspect="1"/>
          </p:cNvPicPr>
          <p:nvPr/>
        </p:nvPicPr>
        <p:blipFill>
          <a:blip r:embed="rId2"/>
          <a:stretch>
            <a:fillRect/>
          </a:stretch>
        </p:blipFill>
        <p:spPr>
          <a:xfrm>
            <a:off x="851850" y="1255450"/>
            <a:ext cx="6857999" cy="41148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 xmlns:a16="http://schemas.microsoft.com/office/drawing/2014/main" id="{016C7177-F621-446F-8B1B-A3612F48E070}"/>
              </a:ext>
            </a:extLst>
          </p:cNvPr>
          <p:cNvPicPr>
            <a:picLocks noChangeAspect="1"/>
          </p:cNvPicPr>
          <p:nvPr/>
        </p:nvPicPr>
        <p:blipFill>
          <a:blip r:embed="rId2"/>
          <a:stretch>
            <a:fillRect/>
          </a:stretch>
        </p:blipFill>
        <p:spPr>
          <a:xfrm>
            <a:off x="950912" y="1966727"/>
            <a:ext cx="6629398" cy="2670282"/>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3" name="Content Placeholder 2">
            <a:extLst>
              <a:ext uri="{FF2B5EF4-FFF2-40B4-BE49-F238E27FC236}">
                <a16:creationId xmlns="" xmlns:a16="http://schemas.microsoft.com/office/drawing/2014/main" id="{3ED881F8-B533-476F-9FC6-4D30185849F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 xmlns:a16="http://schemas.microsoft.com/office/drawing/2014/main" id="{6E0010EA-41E3-40B8-B57E-5C823C8CD2F9}"/>
              </a:ext>
            </a:extLst>
          </p:cNvPr>
          <p:cNvPicPr>
            <a:picLocks noChangeAspect="1"/>
          </p:cNvPicPr>
          <p:nvPr/>
        </p:nvPicPr>
        <p:blipFill>
          <a:blip r:embed="rId2"/>
          <a:stretch>
            <a:fillRect/>
          </a:stretch>
        </p:blipFill>
        <p:spPr>
          <a:xfrm>
            <a:off x="1371149" y="1870449"/>
            <a:ext cx="4723263" cy="4158020"/>
          </a:xfrm>
          <a:prstGeom prst="rect">
            <a:avLst/>
          </a:prstGeom>
        </p:spPr>
      </p:pic>
      <p:pic>
        <p:nvPicPr>
          <p:cNvPr id="8" name="Picture 7">
            <a:extLst>
              <a:ext uri="{FF2B5EF4-FFF2-40B4-BE49-F238E27FC236}">
                <a16:creationId xmlns="" xmlns:a16="http://schemas.microsoft.com/office/drawing/2014/main" id="{02A20974-7326-4DB6-A137-63A4E6E47031}"/>
              </a:ext>
            </a:extLst>
          </p:cNvPr>
          <p:cNvPicPr>
            <a:picLocks noChangeAspect="1"/>
          </p:cNvPicPr>
          <p:nvPr/>
        </p:nvPicPr>
        <p:blipFill>
          <a:blip r:embed="rId3"/>
          <a:stretch>
            <a:fillRect/>
          </a:stretch>
        </p:blipFill>
        <p:spPr>
          <a:xfrm>
            <a:off x="6112059" y="1873187"/>
            <a:ext cx="5854695" cy="4411293"/>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 xmlns:a16="http://schemas.microsoft.com/office/drawing/2014/main"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C954CE9-4A30-49B0-AC51-FEA493C30D90}"/>
              </a:ext>
            </a:extLst>
          </p:cNvPr>
          <p:cNvPicPr>
            <a:picLocks noChangeAspect="1"/>
          </p:cNvPicPr>
          <p:nvPr/>
        </p:nvPicPr>
        <p:blipFill>
          <a:blip r:embed="rId2"/>
          <a:stretch>
            <a:fillRect/>
          </a:stretch>
        </p:blipFill>
        <p:spPr>
          <a:xfrm>
            <a:off x="93662" y="762000"/>
            <a:ext cx="12001500" cy="4800600"/>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 xmlns:a16="http://schemas.microsoft.com/office/drawing/2014/main"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 xmlns:a16="http://schemas.microsoft.com/office/drawing/2014/main"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 xmlns:a16="http://schemas.microsoft.com/office/drawing/2014/main"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 xmlns:a16="http://schemas.microsoft.com/office/drawing/2014/main"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8 GB</a:t>
            </a:r>
          </a:p>
          <a:p>
            <a:pPr lvl="1"/>
            <a:r>
              <a:rPr lang="en-US" dirty="0"/>
              <a:t>CPU  : AMD Ryzen 5 3550H with Radeon Vega Mobile </a:t>
            </a:r>
            <a:r>
              <a:rPr lang="en-US" dirty="0" err="1"/>
              <a:t>Gfx</a:t>
            </a:r>
            <a:r>
              <a:rPr lang="en-US" dirty="0"/>
              <a:t> 2.10 GHz</a:t>
            </a:r>
          </a:p>
          <a:p>
            <a:pPr lvl="1"/>
            <a:r>
              <a:rPr lang="en-US" dirty="0"/>
              <a:t>GPU  : AMD Radeon ™ Vega 8 Graphics and NVIDIA GeForce GTX 1650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142</TotalTime>
  <Words>1918</Words>
  <Application>Microsoft Office PowerPoint</Application>
  <PresentationFormat>Custom</PresentationFormat>
  <Paragraphs>126</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Constantia (Body)</vt:lpstr>
      <vt:lpstr>Wingdings</vt: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Admin</cp:lastModifiedBy>
  <cp:revision>13</cp:revision>
  <dcterms:created xsi:type="dcterms:W3CDTF">2021-10-25T15:38:10Z</dcterms:created>
  <dcterms:modified xsi:type="dcterms:W3CDTF">2022-08-28T07:28:46Z</dcterms:modified>
</cp:coreProperties>
</file>