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80361" y="3953814"/>
            <a:ext cx="3802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Usha 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B.E(ECE)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2586" y="2588654"/>
            <a:ext cx="821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Programming Concepts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6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0" y="605307"/>
            <a:ext cx="9942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energy associated with electric charge as it moves around in a circuit. Its standard unit Volt.</a:t>
            </a:r>
          </a:p>
          <a:p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flow of electric charges. The SI unit is ampere or amp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at which energy is transferred or converted. Thus the power equals work by time(P=w/t). The SI unit is watt(W)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AC/DC: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current (AC),a current which is constantly changing in direction.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Current(DC), current that is always flowing in one direction.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device that transfers electric energy from one alternating current circuit to one or more other circuits, either increasing or decreasing the voltage.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9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761" y="103031"/>
            <a:ext cx="1020006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Basic parts of computer and its functions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also known as the CPU, provides the instructions and processing power the computer needs to do its work.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bit/64 bit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processors 32 bit processor is  less secure and 64 bit processor is more secure and faster.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Advanced risk machine is the leading technology provider of processor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processor architecture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combination of microprocessors and supporting hardware that creates the building blocks for a variety of computing systems.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a device that is used to store data or programs in a sequences of instructions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Volatile:It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stores data and computer programs that the CPU may need in real time and it erases them once a user switches off the computer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volatile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static and it remains in a computer even after a user switches it off.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9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611" y="708338"/>
            <a:ext cx="95303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Solid state drive is a new generation of storage device used in computers. It use flash based memory, which is faster.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Nonvolatile memory express is a new storage access and transport protocol for flash and SSD’s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Techniques: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 on the type of data to transmit and the medium being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data on digital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on analog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data on analog signal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layer: It sends data bits from one device to another device.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6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3" y="798490"/>
            <a:ext cx="92599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Networking basics / TCP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layer functions: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layers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: It allows users to send data, access data and use networks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layer: Data integrity, Quality of services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layer: Transport packet from sending to receiving hosts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layer: Exchange of data between the computer and the network.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547" y="399246"/>
            <a:ext cx="972355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Concepts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(Java):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8 data types,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-1bit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- 2byte and the default value is ‘\u0000’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 - 1 byte, the default value is 0 and the value lies between -128 to 127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– 2byte,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is 0 and the value lies 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-32768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32767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4 byte,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is 0 and the value lies 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-2^31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2^31-1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 – 8byte,the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value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value lies 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-2^63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2^63-1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– 4byte, the default value is 0.0f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– 8byte, the default value is 0.0d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value type holds the data within its own memory allocation and a reference type contains pointer to another memory location that holds the real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type variables are stored in the heap.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type variables are stored in the stack.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Consumption: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general a Java memory leak happens when an application unintentionally holds on to object references that are no longer required. 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79" y="141668"/>
            <a:ext cx="981370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list interface is an ordered collection of objects in which duplicate values can be stored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implemented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it preserves the insertion order.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list objects: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();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an abstract class that stores key value pairs.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an object that is created when something changes within a graphical user interface.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state of an object is known as an event.</a:t>
            </a:r>
          </a:p>
          <a:p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thread of execution in a program the JVM allows an application to have multiple thread of execution running concurrently.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 feature that allows concurrent execution of two/more parts of a program for maximum utilization of  CPU. And it is a sequential flow of control.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abstract class which provides control to various native processes. And a program in execution is often referred as process.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Queue: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basically “a queue which provides protection against multiple threads mutating its state and thus causing inconsistencies”.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1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276" y="302359"/>
            <a:ext cx="955612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Number system basics: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positional numeral system employing 10 as the base and requiring 10 different numerals, the digits 0,1,2,3,4,5,6,7,8,9. It also requires a dot to represent decimal fractions.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base is16 and has numerals 0,1,2,3,4,5,6,7,8,9,10,11,12,13,14,15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expressed in the base 2. two symbols 0 and 1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units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Meter(m) for Length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Second(s) for Time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Kilogram(kg) for Weight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Ampere(A) for Electric current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Kelvin(K) for temperature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Mole(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Amount of substance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power values: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Kilo – 1*10^3             2)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1*10^-3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Mega – 1*10^6              4) micro – 1*10^-6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Giga – 1*10^9               6)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1*10^-9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7)Pico – 1*10^-12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670" y="412124"/>
            <a:ext cx="972355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AND (&amp;)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performs a binary AND operation between the two operands.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=0,  B=0 ,  A&amp;B= 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=0,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A&amp;B= 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B=0 ,  A&amp;B=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 B=1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A&amp;B=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OR (|)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bit mapping to 1 if one or more of the inputs to it is 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A=0, B=0, A|B= 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A=0,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B=1,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B=0, A|B=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A=1, B=1,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XOR(^):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A=0, B=0,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A^B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A=0,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B=1, A^B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B=0,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A^B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A=1, B=1, A^B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0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1" y="631064"/>
            <a:ext cx="933718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Shift(&lt;&lt;):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a shift or rotation by a specified number of positions. Every bit is moved left n positions, MSB to the LSB for every rotation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A=00010010, A&lt;&lt;1 = 00100100, A&lt;&lt;2=01001000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Shift(&gt;&gt;):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bit is moved right n positions. In case of signed 2’s compliment numbers, the sign bit is moved into the MSB position.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A=00010010, A&gt;&gt;1= 00001001, A&gt;&gt;2=00000100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File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1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9" y="244699"/>
            <a:ext cx="97493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OOP’s basics: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collection of objects is called class. It is a logical entity. It is also defined as a blueprint from which we can create an individual object.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Blueprint of a class, it contains static constants and abstract method.(name, parameter type, return type)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instance of a class. It contains an address and it is real world entity.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object acquires all the properties and behaviors of a parent object and it provides code reusability and it is used to achieve runtime polymorphism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Hiding internal details and showing functionality is known as abstraction. And we use abstract class and interface to achieve abstraction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Binding code and data together into a single unit. And here the data members are private.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Ability of a message to be displayed in more than one form.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2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367" y="618186"/>
            <a:ext cx="98780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(method, class):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of making a function call itself.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that calls itself is known as a recursive method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in which a method calls itself continuously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compiles the source code into java byte code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or translates the bytecode into the machine understandable format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program in a system which helps to link object modules of a program into a single object file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part of JRE that dynamically loads Java classes into the JVM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2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528034"/>
            <a:ext cx="99038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Heap/Stack memory handling: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Heap Space is used throughout the application, but Stack is only used for the method/ methods currently running.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Heap Space contains all objects are created, but stack contains any reference to those objects. Objects stored in the Heap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be accessed throughout the application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4.Digital communication basics: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transmission methods(serial and parallel):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serial Transmission, 8 bits are transferred at a time having a start and stop bit.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 Transmission, many bits are flow together simultaneously from one computer to another computer. Parallel Transmission is faster than serial transmission to transmit the bits.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 rate is a term to denote the transmission speed, or the number of bits per second transferred.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mapping continuous infinite values to a smaller set of discrete finite values.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0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1618</Words>
  <Application>Microsoft Office PowerPoint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Arrow technologies</dc:creator>
  <cp:lastModifiedBy>Arrow technologies</cp:lastModifiedBy>
  <cp:revision>27</cp:revision>
  <dcterms:created xsi:type="dcterms:W3CDTF">2022-04-30T03:36:38Z</dcterms:created>
  <dcterms:modified xsi:type="dcterms:W3CDTF">2022-04-30T11:43:13Z</dcterms:modified>
</cp:coreProperties>
</file>