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6" r:id="rId15"/>
    <p:sldId id="269" r:id="rId16"/>
    <p:sldId id="271" r:id="rId17"/>
    <p:sldId id="270" r:id="rId18"/>
    <p:sldId id="272" r:id="rId19"/>
    <p:sldId id="275" r:id="rId20"/>
    <p:sldId id="276" r:id="rId21"/>
    <p:sldId id="273" r:id="rId22"/>
    <p:sldId id="274" r:id="rId23"/>
    <p:sldId id="277" r:id="rId24"/>
    <p:sldId id="278" r:id="rId25"/>
    <p:sldId id="279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497E1-C1A0-479B-993D-5EA7E22F245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59E24-D41D-47E7-A936-32E63FA8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AD34-A551-4E1A-A05C-EEA238DEFF0C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7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F182-03A7-40A2-BCAE-6FAC866C8BE4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8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CD09-FBD0-4D03-8487-BAE3CE22B2A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0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BF61-018E-479D-BB3B-FD77A9F5242A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AC82-F83A-4F22-80EC-F63B214EDD0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7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0A36-FA50-4488-A3D2-5685DB7C40E5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7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960D-4436-43D1-A56A-88287CCE6484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7C96-9206-42CA-AD8A-21AA3FAB358F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A09-A7E1-4F4B-9ED7-DC83F6815D88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2F5CD7-D1A9-47DF-A6ED-64C75F318426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2BD3-7F28-4302-9FC6-E63FF3EF67E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DA9CFB-F261-4ECD-8C29-6A0DFB2E3F40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E4486-E77B-43B1-8E9E-FA925D87AA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1480-1003-4429-B3FA-6B9B632F6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E974-3C57-48D5-9B5D-199025A94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ITP-2019-MLB-G10-09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ITP-2019-MLB-G10-09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3D81-381D-43EA-99F0-79F3ED04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05" y="270362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Functions in Detail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9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1AE4-D74B-4EF7-8276-C4E01391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71ED-91E0-41B1-8A23-88005432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Salary calculations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Calculating overtime payments to the salary.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Updating the working hours of the month.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Calculating monthly end salary 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Calculating year end bonus.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Generating reports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Monthly end salary reports.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Pay sheets of employees.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1AE4-D74B-4EF7-8276-C4E01391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71ED-91E0-41B1-8A23-88005432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Request functionalities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Send requests to finance management.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Cancel requests.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2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F1A-BCE5-463F-A27A-ECE49BFD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Employee/Employee access Level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5A63-0232-4723-A22A-8B908229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Manage Employee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Add new employee.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Edit employee profiles.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Delete existing profile.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Generate total employee summary reports.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8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F1A-BCE5-463F-A27A-ECE49BFD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Employee/Employee access Level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5A63-0232-4723-A22A-8B908229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0" indent="0">
              <a:buClr>
                <a:srgbClr val="E48312"/>
              </a:buClr>
              <a:buNone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Manage access levels.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Providing user access levels to responsible individual.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Manage user credentials.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6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4E14-19C1-42D1-B55E-32CD8926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Attendance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E681-0A9A-47DF-834D-3B8136A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309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Manage attendance using RFID.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Track arriving time.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Track leaving time 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Calculate working hours.</a:t>
            </a:r>
          </a:p>
          <a:p>
            <a:pPr marL="201168" lvl="1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Calculate time off from work.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Short leave.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Full day.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Overtime hours.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8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4E14-19C1-42D1-B55E-32CD8926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Attendance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E681-0A9A-47DF-834D-3B8136A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30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Generating reports for salary calculations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Generate monthly attendance reports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4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8F4E-0A24-4881-8803-B9A485E3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and purchase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3706-487C-4196-86E6-B1C78A57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Manage Products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Add new products 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Edit existing products.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Delete existing products.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Manage Product Categories and Product Brands 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Add new categories and brands.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Edit existing categories and brands.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Delete existing categories and brands.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7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8F4E-0A24-4881-8803-B9A485E3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and purchase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3706-487C-4196-86E6-B1C78A57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32653"/>
            <a:ext cx="10058400" cy="29486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Manage all Product Sales.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Process customer orders.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Calculate payments.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Generate bills to the customers.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Notify supplier manager and admin when stocks reached to a critical level.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1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A402-682C-4B8E-A180-1C4E9E94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F3DE-73B5-44FB-A280-9ADFE01E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Manage Suppliers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Add new suppliers.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Edit existing supplier details.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Delete existing suppliers.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Manage Orders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Place new orders.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Update existing orders status.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Show ETA on orders (Estimate Time of Arrival).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DFD9-EE70-4404-B523-97A2BF78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4AEA3F-CF60-465B-B156-FFB3D615F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255684"/>
              </p:ext>
            </p:extLst>
          </p:nvPr>
        </p:nvGraphicFramePr>
        <p:xfrm>
          <a:off x="1096963" y="1846263"/>
          <a:ext cx="100584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3720343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611500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36387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IT18061130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W.S.K </a:t>
                      </a:r>
                      <a:r>
                        <a:rPr lang="en-US" dirty="0" err="1"/>
                        <a:t>Mendis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IT18023206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T.D.I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Dissanayake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Management/Employee access levels Management.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IT18012620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V.Y.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Samarasiri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Attendance Management/Leave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IT18027884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G.U.S Fernando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and Purchase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8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IT18022902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S.P.M.K.W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llukkumbure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3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IT18027716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G.H.T.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Wijeyawardhane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Finance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575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40AB-098A-4B14-B4D0-56320F71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D805-7BD9-4829-A82F-1ADC9881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1232"/>
            <a:ext cx="10058400" cy="32378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Generate Reports of orders &amp; suppliers, monthly &amp; weekly.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Received order monthly &amp; weekly.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Pending order  monthly &amp; weekly.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Supplier details reports.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Payment due status.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0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34A4-54BB-42F2-8810-9098A026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9857-D127-4E53-BE46-7432411E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8008"/>
            <a:ext cx="10058400" cy="361108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Manage Financial processes in the company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Handle payments to suppliers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Handle employee salaries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Handle sales income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Handle other expenditures that are recorded</a:t>
            </a:r>
          </a:p>
          <a:p>
            <a:pPr marL="201168" lvl="1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Record details systematically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dirty="0"/>
              <a:t> insert, update, delete functions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34A4-54BB-42F2-8810-9098A026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9857-D127-4E53-BE46-7432411E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9346"/>
            <a:ext cx="10058400" cy="36297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2800" dirty="0"/>
              <a:t>Generate monthly financial reports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Inventory and Purchase management reports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Salary management reports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Supplier management reports</a:t>
            </a:r>
          </a:p>
          <a:p>
            <a:pPr marL="201168" lvl="1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Approve transaction requests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F6C0-1CC5-4BF2-9449-CE04D9D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55" y="2591653"/>
            <a:ext cx="10058400" cy="1450757"/>
          </a:xfrm>
        </p:spPr>
        <p:txBody>
          <a:bodyPr>
            <a:normAutofit/>
          </a:bodyPr>
          <a:lstStyle/>
          <a:p>
            <a:r>
              <a:rPr lang="en-US" sz="8000" dirty="0"/>
              <a:t>Tools and Technologies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2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8037-4FB1-455D-A220-79413C74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570E-3B22-43E3-BC1C-B150036A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118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JAVA for programming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JAVA </a:t>
            </a:r>
            <a:r>
              <a:rPr lang="en-US" sz="2800" dirty="0" err="1"/>
              <a:t>Fx</a:t>
            </a:r>
            <a:r>
              <a:rPr lang="en-US" sz="2800" dirty="0"/>
              <a:t> for GUI modeling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MySQL for database modeling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9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23B6-ED77-496B-8433-2BC9687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525E-D3A7-4A67-8B55-DEDC96E9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 err="1"/>
              <a:t>Intellij</a:t>
            </a:r>
            <a:r>
              <a:rPr lang="en-US" sz="2800" dirty="0"/>
              <a:t> IDEA 2019.1 as the development environment.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GitHub for version control.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Discord for communication.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Adobe Photoshop to design UI elements.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Arduino IDE.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1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7F5B-4050-4EEE-B7BA-79869EF3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32" y="280355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Gantt Chart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749E73-EEEF-4922-AD75-01956A4535E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-266" t="7736" r="266" b="39103"/>
          <a:stretch/>
        </p:blipFill>
        <p:spPr>
          <a:xfrm>
            <a:off x="0" y="-1"/>
            <a:ext cx="12192000" cy="62198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6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4818-5B48-4D81-AC32-6E182B17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55" y="175345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0B5B-09FE-4DB1-A740-80379109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48F8-D6C5-45D1-A786-0F6DFC17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Nisha Enterprises is a store which has been initiated on 2011.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Which sells electronic equipment.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company currently has 20 employees.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Company is located near </a:t>
            </a:r>
            <a:r>
              <a:rPr lang="en-US" sz="2800" dirty="0" err="1"/>
              <a:t>Koswatte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C97C-3D7C-40D6-BC7E-4A91A2C4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E9B8-804D-4D74-940A-3D3F2351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Complexity due to maintenance of ledger files.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Time consuming due to traditional practices.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Difficulty to restrict sensitive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Hard to make changes in records.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Files can be misplaced.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Incapability of scaling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6B3D-3B82-4B32-9239-C1F6EBCC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1D9B-10A6-4298-A5E9-6DBA7410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Developing a store managing desktop application which can handle all the departments of the company.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3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F9F3-CE1C-4822-AFBE-72DEE277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246D-CA2D-49D8-BF85-3D0699ED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Hand written data records are computerized.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Employee attendance/ leaving is tracked using a RFID reader.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Easier to check the inventory from the UI.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Employee salaries are created from the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Generating reports from the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Notifying the responsible users whenever stocks the are reduced.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System does not limit for certain number of employees.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3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5300-1538-4973-8AB5-06B74DDA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307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System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A578-4995-4640-B501-D9C25427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1306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2AFF3-23F9-45A7-BA5C-4B3E03BB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232007"/>
            <a:ext cx="10437223" cy="469413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ITP-2019-MLB-G10-09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4486-E77B-43B1-8E9E-FA925D87AA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699</Words>
  <Application>Microsoft Office PowerPoint</Application>
  <PresentationFormat>Widescreen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Store Management System</vt:lpstr>
      <vt:lpstr>Our Team</vt:lpstr>
      <vt:lpstr>Introduction</vt:lpstr>
      <vt:lpstr>Client</vt:lpstr>
      <vt:lpstr>Problems and difficulties</vt:lpstr>
      <vt:lpstr>Solution</vt:lpstr>
      <vt:lpstr>Benefits</vt:lpstr>
      <vt:lpstr>System Overview</vt:lpstr>
      <vt:lpstr>System Overview</vt:lpstr>
      <vt:lpstr>Functions in Detail</vt:lpstr>
      <vt:lpstr>Salary Management</vt:lpstr>
      <vt:lpstr>Salary Management</vt:lpstr>
      <vt:lpstr>Employee/Employee access Level Management</vt:lpstr>
      <vt:lpstr>Employee/Employee access Level Management</vt:lpstr>
      <vt:lpstr>Employee Attendance Management</vt:lpstr>
      <vt:lpstr>Employee Attendance Management</vt:lpstr>
      <vt:lpstr>Inventory and purchase Management</vt:lpstr>
      <vt:lpstr>Inventory and purchase Management</vt:lpstr>
      <vt:lpstr>Supplier Management</vt:lpstr>
      <vt:lpstr>Supplier Management</vt:lpstr>
      <vt:lpstr>Finance Management</vt:lpstr>
      <vt:lpstr>Finance Management</vt:lpstr>
      <vt:lpstr>Tools and Technologies</vt:lpstr>
      <vt:lpstr>Technologies</vt:lpstr>
      <vt:lpstr>Tools</vt:lpstr>
      <vt:lpstr>Gantt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Management System</dc:title>
  <dc:creator>Ushan Fernando</dc:creator>
  <cp:lastModifiedBy>Ushan Fernando</cp:lastModifiedBy>
  <cp:revision>43</cp:revision>
  <dcterms:created xsi:type="dcterms:W3CDTF">2019-07-22T06:08:43Z</dcterms:created>
  <dcterms:modified xsi:type="dcterms:W3CDTF">2019-07-22T16:06:33Z</dcterms:modified>
</cp:coreProperties>
</file>