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rchivo Black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8afa14a3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8afa14a3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b8afa14a3e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b8afa14a3e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8afa14a3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8afa14a3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8afa14a3e_0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8afa14a3e_0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f5e23a9d47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f5e23a9d47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8afa14a3e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8afa14a3e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afa14a3e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afa14a3e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8afa14a3e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8afa14a3e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8afa14a3e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8afa14a3e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8afa14a3e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8afa14a3e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f5e23a9d47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f5e23a9d47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8afa14a3e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8afa14a3e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5e23a9d4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5e23a9d4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b8afa14a3e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b8afa14a3e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20000" y="3814875"/>
            <a:ext cx="48501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Verdana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29900" y="2145350"/>
            <a:ext cx="48501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713225" y="539500"/>
            <a:ext cx="7717800" cy="406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2238450" y="0"/>
            <a:ext cx="466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389450" y="1993950"/>
            <a:ext cx="63651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chivo Black"/>
              <a:buNone/>
              <a:defRPr sz="5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2028000" y="3231225"/>
            <a:ext cx="5088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BLANK_1_1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09150" y="1480375"/>
            <a:ext cx="13497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709150" y="3226650"/>
            <a:ext cx="13497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4622438" y="1480375"/>
            <a:ext cx="13497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4622438" y="3226650"/>
            <a:ext cx="1349700" cy="14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8449" y="160412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265975" y="160412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2388450" y="334127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6265975" y="334127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2388450" y="209082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6265975" y="209082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2388450" y="381910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6265975" y="381910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 2">
  <p:cSld name="BLANK_1_1_1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-34750" y="1439825"/>
            <a:ext cx="9188700" cy="35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934000" y="107952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2" hasCustomPrompt="1"/>
          </p:nvPr>
        </p:nvSpPr>
        <p:spPr>
          <a:xfrm>
            <a:off x="1934000" y="285947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3" hasCustomPrompt="1"/>
          </p:nvPr>
        </p:nvSpPr>
        <p:spPr>
          <a:xfrm>
            <a:off x="6288400" y="285947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312400" y="186295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312400" y="364224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>
            <a:off x="3489600" y="186295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6"/>
          </p:nvPr>
        </p:nvSpPr>
        <p:spPr>
          <a:xfrm>
            <a:off x="3489600" y="364224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7"/>
          </p:nvPr>
        </p:nvSpPr>
        <p:spPr>
          <a:xfrm>
            <a:off x="1528250" y="2196050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8"/>
          </p:nvPr>
        </p:nvSpPr>
        <p:spPr>
          <a:xfrm>
            <a:off x="1528250" y="3976541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9"/>
          </p:nvPr>
        </p:nvSpPr>
        <p:spPr>
          <a:xfrm>
            <a:off x="3705450" y="2196050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3"/>
          </p:nvPr>
        </p:nvSpPr>
        <p:spPr>
          <a:xfrm>
            <a:off x="3705450" y="3976541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14"/>
          </p:nvPr>
        </p:nvSpPr>
        <p:spPr>
          <a:xfrm>
            <a:off x="720000" y="540000"/>
            <a:ext cx="7704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 i="1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15" hasCustomPrompt="1"/>
          </p:nvPr>
        </p:nvSpPr>
        <p:spPr>
          <a:xfrm>
            <a:off x="6288400" y="107952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11200" y="285947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7"/>
          </p:nvPr>
        </p:nvSpPr>
        <p:spPr>
          <a:xfrm>
            <a:off x="5666800" y="186295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8"/>
          </p:nvPr>
        </p:nvSpPr>
        <p:spPr>
          <a:xfrm>
            <a:off x="5666800" y="364224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9"/>
          </p:nvPr>
        </p:nvSpPr>
        <p:spPr>
          <a:xfrm>
            <a:off x="5882650" y="2196050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0"/>
          </p:nvPr>
        </p:nvSpPr>
        <p:spPr>
          <a:xfrm>
            <a:off x="5882650" y="3976541"/>
            <a:ext cx="173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21" hasCustomPrompt="1"/>
          </p:nvPr>
        </p:nvSpPr>
        <p:spPr>
          <a:xfrm>
            <a:off x="4111200" y="1079525"/>
            <a:ext cx="921600" cy="867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720000" y="1158600"/>
            <a:ext cx="7704000" cy="39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871353" y="3167250"/>
            <a:ext cx="2649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4623047" y="3167250"/>
            <a:ext cx="2649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113753" y="275328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4865447" y="275328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6_1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1607795" y="2439275"/>
            <a:ext cx="214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5392105" y="2439275"/>
            <a:ext cx="214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1607795" y="1872900"/>
            <a:ext cx="21441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5392105" y="1872900"/>
            <a:ext cx="21441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6_1_1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720000" y="1158600"/>
            <a:ext cx="7704000" cy="39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939125" y="2733950"/>
            <a:ext cx="3274800" cy="132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930075" y="2733950"/>
            <a:ext cx="3274800" cy="132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1485075" y="3318600"/>
            <a:ext cx="21648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1485075" y="2980831"/>
            <a:ext cx="216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3"/>
          </p:nvPr>
        </p:nvSpPr>
        <p:spPr>
          <a:xfrm>
            <a:off x="5494125" y="3318600"/>
            <a:ext cx="21648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4"/>
          </p:nvPr>
        </p:nvSpPr>
        <p:spPr>
          <a:xfrm>
            <a:off x="5494125" y="2980831"/>
            <a:ext cx="2164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2000"/>
              <a:buFont typeface="Roboto"/>
              <a:buNone/>
              <a:defRPr sz="2000" b="1">
                <a:solidFill>
                  <a:srgbClr val="FDC40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719725" y="539500"/>
            <a:ext cx="7704000" cy="40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156550" y="1740650"/>
            <a:ext cx="4012800" cy="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 idx="2" hasCustomPrompt="1"/>
          </p:nvPr>
        </p:nvSpPr>
        <p:spPr>
          <a:xfrm>
            <a:off x="2377961" y="1753076"/>
            <a:ext cx="1602300" cy="16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Black"/>
              <a:buNone/>
              <a:defRPr sz="72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4156538" y="2555088"/>
            <a:ext cx="2419500" cy="8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2_1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8430900" cy="460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749900" y="2630700"/>
            <a:ext cx="3135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 idx="2" hasCustomPrompt="1"/>
          </p:nvPr>
        </p:nvSpPr>
        <p:spPr>
          <a:xfrm>
            <a:off x="4749900" y="954676"/>
            <a:ext cx="1602300" cy="16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Black"/>
              <a:buNone/>
              <a:defRPr sz="72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4749900" y="3165685"/>
            <a:ext cx="2419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719725" y="539500"/>
            <a:ext cx="7704000" cy="40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2451127" y="1880556"/>
            <a:ext cx="2419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2" hasCustomPrompt="1"/>
          </p:nvPr>
        </p:nvSpPr>
        <p:spPr>
          <a:xfrm>
            <a:off x="5090568" y="1768800"/>
            <a:ext cx="1602300" cy="16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Black"/>
              <a:buNone/>
              <a:defRPr sz="72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>
            <a:off x="2451132" y="2657894"/>
            <a:ext cx="2419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719725" y="539500"/>
            <a:ext cx="7704000" cy="40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23816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897150" y="1592400"/>
            <a:ext cx="13497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2_1_1_1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713100" y="406625"/>
            <a:ext cx="8430900" cy="460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426675" y="1723088"/>
            <a:ext cx="31350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Font typeface="Archivo Black"/>
              <a:buNone/>
              <a:defRPr sz="4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2" hasCustomPrompt="1"/>
          </p:nvPr>
        </p:nvSpPr>
        <p:spPr>
          <a:xfrm>
            <a:off x="3935500" y="1626501"/>
            <a:ext cx="1602300" cy="160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Black"/>
              <a:buNone/>
              <a:defRPr sz="72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1"/>
          </p:nvPr>
        </p:nvSpPr>
        <p:spPr>
          <a:xfrm>
            <a:off x="1139450" y="2498022"/>
            <a:ext cx="24195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18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3657600" y="539500"/>
            <a:ext cx="5486400" cy="406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-14875" y="-73850"/>
            <a:ext cx="5486400" cy="52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713225" y="1165100"/>
            <a:ext cx="46398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713225" y="1959100"/>
            <a:ext cx="4639800" cy="20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 2">
  <p:cSld name="CUSTOM_18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293375" y="1165100"/>
            <a:ext cx="30666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293375" y="1948400"/>
            <a:ext cx="3985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7">
    <p:bg>
      <p:bgPr>
        <a:solidFill>
          <a:schemeClr val="dk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 hasCustomPrompt="1"/>
          </p:nvPr>
        </p:nvSpPr>
        <p:spPr>
          <a:xfrm>
            <a:off x="1262275" y="539500"/>
            <a:ext cx="5189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chivo Black"/>
              <a:buNone/>
              <a:defRPr sz="5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1262275" y="1497275"/>
            <a:ext cx="51897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3225" y="3727900"/>
            <a:ext cx="37815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539500"/>
            <a:ext cx="9144000" cy="406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713225" y="0"/>
            <a:ext cx="7717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0_1">
    <p:bg>
      <p:bgPr>
        <a:solidFill>
          <a:schemeClr val="dk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713225" y="1519025"/>
            <a:ext cx="7717500" cy="36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4"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 rot="10800000" flipH="1">
            <a:off x="724350" y="3850"/>
            <a:ext cx="7695300" cy="11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-28500" y="254300"/>
            <a:ext cx="9172500" cy="106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722950" y="540000"/>
            <a:ext cx="7695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/>
          <p:nvPr/>
        </p:nvSpPr>
        <p:spPr>
          <a:xfrm rot="10800000" flipH="1">
            <a:off x="-14650" y="4603500"/>
            <a:ext cx="9173400" cy="54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13600" y="1321200"/>
            <a:ext cx="7725000" cy="328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3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3_1_1_1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713225" y="0"/>
            <a:ext cx="7717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722400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98800" y="892600"/>
            <a:ext cx="8546400" cy="4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-28500" y="254300"/>
            <a:ext cx="6357000" cy="10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68526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20000" y="1332225"/>
            <a:ext cx="77109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alpha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roman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arabi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alpha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roman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arabi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alpha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AutoNum type="romanLcPeriod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6_2"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/>
          <p:nvPr/>
        </p:nvSpPr>
        <p:spPr>
          <a:xfrm>
            <a:off x="-34750" y="1439600"/>
            <a:ext cx="9188700" cy="34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789375" y="16147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subTitle" idx="2"/>
          </p:nvPr>
        </p:nvSpPr>
        <p:spPr>
          <a:xfrm>
            <a:off x="789425" y="2052861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3"/>
          </p:nvPr>
        </p:nvSpPr>
        <p:spPr>
          <a:xfrm>
            <a:off x="3661638" y="16147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ubTitle" idx="4"/>
          </p:nvPr>
        </p:nvSpPr>
        <p:spPr>
          <a:xfrm>
            <a:off x="3661700" y="2052861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5"/>
          </p:nvPr>
        </p:nvSpPr>
        <p:spPr>
          <a:xfrm>
            <a:off x="6533900" y="16147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subTitle" idx="6"/>
          </p:nvPr>
        </p:nvSpPr>
        <p:spPr>
          <a:xfrm>
            <a:off x="6533950" y="2052861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7"/>
          </p:nvPr>
        </p:nvSpPr>
        <p:spPr>
          <a:xfrm>
            <a:off x="789425" y="32169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8"/>
          </p:nvPr>
        </p:nvSpPr>
        <p:spPr>
          <a:xfrm>
            <a:off x="3661688" y="32169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9"/>
          </p:nvPr>
        </p:nvSpPr>
        <p:spPr>
          <a:xfrm>
            <a:off x="3661688" y="364662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ubTitle" idx="13"/>
          </p:nvPr>
        </p:nvSpPr>
        <p:spPr>
          <a:xfrm>
            <a:off x="6533950" y="32169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14"/>
          </p:nvPr>
        </p:nvSpPr>
        <p:spPr>
          <a:xfrm>
            <a:off x="6533950" y="364662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5"/>
          </p:nvPr>
        </p:nvSpPr>
        <p:spPr>
          <a:xfrm>
            <a:off x="789438" y="364662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6_1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/>
          <p:nvPr/>
        </p:nvSpPr>
        <p:spPr>
          <a:xfrm>
            <a:off x="-34750" y="1439600"/>
            <a:ext cx="9188700" cy="34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Archivo Black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789425" y="19195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2"/>
          </p:nvPr>
        </p:nvSpPr>
        <p:spPr>
          <a:xfrm>
            <a:off x="642125" y="2281450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ubTitle" idx="3"/>
          </p:nvPr>
        </p:nvSpPr>
        <p:spPr>
          <a:xfrm>
            <a:off x="3661708" y="19195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4"/>
          </p:nvPr>
        </p:nvSpPr>
        <p:spPr>
          <a:xfrm>
            <a:off x="3514408" y="2281450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ubTitle" idx="5"/>
          </p:nvPr>
        </p:nvSpPr>
        <p:spPr>
          <a:xfrm>
            <a:off x="6533950" y="1919592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6"/>
          </p:nvPr>
        </p:nvSpPr>
        <p:spPr>
          <a:xfrm>
            <a:off x="6386650" y="2281450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subTitle" idx="7"/>
          </p:nvPr>
        </p:nvSpPr>
        <p:spPr>
          <a:xfrm>
            <a:off x="789425" y="37503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8"/>
          </p:nvPr>
        </p:nvSpPr>
        <p:spPr>
          <a:xfrm>
            <a:off x="642125" y="4103827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ubTitle" idx="9"/>
          </p:nvPr>
        </p:nvSpPr>
        <p:spPr>
          <a:xfrm>
            <a:off x="3661708" y="37503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13"/>
          </p:nvPr>
        </p:nvSpPr>
        <p:spPr>
          <a:xfrm>
            <a:off x="3514408" y="4103825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ubTitle" idx="14"/>
          </p:nvPr>
        </p:nvSpPr>
        <p:spPr>
          <a:xfrm>
            <a:off x="6533950" y="3750314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15"/>
          </p:nvPr>
        </p:nvSpPr>
        <p:spPr>
          <a:xfrm>
            <a:off x="6386650" y="4103825"/>
            <a:ext cx="21153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3"/>
          <p:cNvGrpSpPr/>
          <p:nvPr/>
        </p:nvGrpSpPr>
        <p:grpSpPr>
          <a:xfrm flipH="1">
            <a:off x="4669496" y="1837096"/>
            <a:ext cx="4255771" cy="2603922"/>
            <a:chOff x="796196" y="682225"/>
            <a:chExt cx="3695529" cy="3024300"/>
          </a:xfrm>
        </p:grpSpPr>
        <p:sp>
          <p:nvSpPr>
            <p:cNvPr id="195" name="Google Shape;195;p33"/>
            <p:cNvSpPr/>
            <p:nvPr/>
          </p:nvSpPr>
          <p:spPr>
            <a:xfrm>
              <a:off x="1150625" y="682225"/>
              <a:ext cx="3341100" cy="302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 rot="-6346369">
              <a:off x="640069" y="1886552"/>
              <a:ext cx="2038454" cy="1217995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3"/>
          <p:cNvGrpSpPr/>
          <p:nvPr/>
        </p:nvGrpSpPr>
        <p:grpSpPr>
          <a:xfrm>
            <a:off x="546353" y="356749"/>
            <a:ext cx="6260965" cy="4429995"/>
            <a:chOff x="796196" y="682225"/>
            <a:chExt cx="3695529" cy="3024300"/>
          </a:xfrm>
        </p:grpSpPr>
        <p:sp>
          <p:nvSpPr>
            <p:cNvPr id="198" name="Google Shape;198;p33"/>
            <p:cNvSpPr/>
            <p:nvPr/>
          </p:nvSpPr>
          <p:spPr>
            <a:xfrm>
              <a:off x="1150625" y="682225"/>
              <a:ext cx="3341100" cy="3024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 rot="-6346369">
              <a:off x="640069" y="1886552"/>
              <a:ext cx="2038454" cy="121799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1614923" y="1981200"/>
            <a:ext cx="48846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subTitle" idx="2"/>
          </p:nvPr>
        </p:nvSpPr>
        <p:spPr>
          <a:xfrm>
            <a:off x="1614925" y="2975125"/>
            <a:ext cx="48846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_1">
    <p:bg>
      <p:bgPr>
        <a:solidFill>
          <a:schemeClr val="dk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subTitle" idx="1"/>
          </p:nvPr>
        </p:nvSpPr>
        <p:spPr>
          <a:xfrm>
            <a:off x="4206250" y="990850"/>
            <a:ext cx="4206300" cy="10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2"/>
          </p:nvPr>
        </p:nvSpPr>
        <p:spPr>
          <a:xfrm>
            <a:off x="5485225" y="2230763"/>
            <a:ext cx="29181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3">
  <p:cSld name="CUSTOM_1_1_1">
    <p:bg>
      <p:bgPr>
        <a:solidFill>
          <a:schemeClr val="dk2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subTitle" idx="1"/>
          </p:nvPr>
        </p:nvSpPr>
        <p:spPr>
          <a:xfrm>
            <a:off x="1364175" y="1192200"/>
            <a:ext cx="5614200" cy="12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2"/>
          </p:nvPr>
        </p:nvSpPr>
        <p:spPr>
          <a:xfrm>
            <a:off x="5315925" y="3707846"/>
            <a:ext cx="29181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C40F"/>
              </a:buClr>
              <a:buSzPts val="1800"/>
              <a:buFont typeface="Archivo Black"/>
              <a:buNone/>
              <a:defRPr sz="1800" i="1">
                <a:solidFill>
                  <a:srgbClr val="FDC40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2031475" y="1595813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subTitle" idx="2"/>
          </p:nvPr>
        </p:nvSpPr>
        <p:spPr>
          <a:xfrm>
            <a:off x="2031475" y="2026050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3"/>
          </p:nvPr>
        </p:nvSpPr>
        <p:spPr>
          <a:xfrm>
            <a:off x="6147375" y="1595813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ubTitle" idx="4"/>
          </p:nvPr>
        </p:nvSpPr>
        <p:spPr>
          <a:xfrm>
            <a:off x="6147375" y="2026038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5"/>
          </p:nvPr>
        </p:nvSpPr>
        <p:spPr>
          <a:xfrm>
            <a:off x="2031475" y="3231150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6"/>
          </p:nvPr>
        </p:nvSpPr>
        <p:spPr>
          <a:xfrm>
            <a:off x="2031475" y="3656775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ubTitle" idx="7"/>
          </p:nvPr>
        </p:nvSpPr>
        <p:spPr>
          <a:xfrm>
            <a:off x="6147375" y="3231150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subTitle" idx="8"/>
          </p:nvPr>
        </p:nvSpPr>
        <p:spPr>
          <a:xfrm>
            <a:off x="6147375" y="3656775"/>
            <a:ext cx="21054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7_1"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/>
          <p:nvPr/>
        </p:nvSpPr>
        <p:spPr>
          <a:xfrm>
            <a:off x="732075" y="-9500"/>
            <a:ext cx="7692000" cy="157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"/>
          </p:nvPr>
        </p:nvSpPr>
        <p:spPr>
          <a:xfrm>
            <a:off x="782675" y="2165751"/>
            <a:ext cx="16773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2"/>
          </p:nvPr>
        </p:nvSpPr>
        <p:spPr>
          <a:xfrm>
            <a:off x="782675" y="3425326"/>
            <a:ext cx="1677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3"/>
          </p:nvPr>
        </p:nvSpPr>
        <p:spPr>
          <a:xfrm>
            <a:off x="2749800" y="2165751"/>
            <a:ext cx="16773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4"/>
          </p:nvPr>
        </p:nvSpPr>
        <p:spPr>
          <a:xfrm>
            <a:off x="2749800" y="3425326"/>
            <a:ext cx="1677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5"/>
          </p:nvPr>
        </p:nvSpPr>
        <p:spPr>
          <a:xfrm>
            <a:off x="4716925" y="2165751"/>
            <a:ext cx="16773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subTitle" idx="6"/>
          </p:nvPr>
        </p:nvSpPr>
        <p:spPr>
          <a:xfrm>
            <a:off x="4716925" y="3425326"/>
            <a:ext cx="1677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ubTitle" idx="7"/>
          </p:nvPr>
        </p:nvSpPr>
        <p:spPr>
          <a:xfrm>
            <a:off x="6684050" y="2165751"/>
            <a:ext cx="16773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subTitle" idx="8"/>
          </p:nvPr>
        </p:nvSpPr>
        <p:spPr>
          <a:xfrm>
            <a:off x="6684050" y="3425326"/>
            <a:ext cx="16773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725450" y="539500"/>
            <a:ext cx="76920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21_1_1">
    <p:bg>
      <p:bgPr>
        <a:solidFill>
          <a:schemeClr val="dk2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-34750" y="1439600"/>
            <a:ext cx="9188700" cy="34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subTitle" idx="1"/>
          </p:nvPr>
        </p:nvSpPr>
        <p:spPr>
          <a:xfrm>
            <a:off x="782675" y="3080150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subTitle" idx="2"/>
          </p:nvPr>
        </p:nvSpPr>
        <p:spPr>
          <a:xfrm>
            <a:off x="782675" y="3510422"/>
            <a:ext cx="1677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subTitle" idx="3"/>
          </p:nvPr>
        </p:nvSpPr>
        <p:spPr>
          <a:xfrm>
            <a:off x="2749800" y="3080150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ubTitle" idx="4"/>
          </p:nvPr>
        </p:nvSpPr>
        <p:spPr>
          <a:xfrm>
            <a:off x="2749800" y="3510422"/>
            <a:ext cx="1677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5"/>
          </p:nvPr>
        </p:nvSpPr>
        <p:spPr>
          <a:xfrm>
            <a:off x="4716925" y="3080150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subTitle" idx="6"/>
          </p:nvPr>
        </p:nvSpPr>
        <p:spPr>
          <a:xfrm>
            <a:off x="4716925" y="3510422"/>
            <a:ext cx="1677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subTitle" idx="7"/>
          </p:nvPr>
        </p:nvSpPr>
        <p:spPr>
          <a:xfrm>
            <a:off x="6684050" y="3080150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8"/>
          </p:nvPr>
        </p:nvSpPr>
        <p:spPr>
          <a:xfrm>
            <a:off x="6684050" y="3510422"/>
            <a:ext cx="1677300" cy="8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dk2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/>
        </p:nvSpPr>
        <p:spPr>
          <a:xfrm>
            <a:off x="0" y="-49300"/>
            <a:ext cx="9177900" cy="2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720000" y="-49300"/>
            <a:ext cx="7704000" cy="39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1024800" y="1982588"/>
            <a:ext cx="210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subTitle" idx="2"/>
          </p:nvPr>
        </p:nvSpPr>
        <p:spPr>
          <a:xfrm>
            <a:off x="1024800" y="2410593"/>
            <a:ext cx="21054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3"/>
          </p:nvPr>
        </p:nvSpPr>
        <p:spPr>
          <a:xfrm>
            <a:off x="3519300" y="1982588"/>
            <a:ext cx="210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ubTitle" idx="4"/>
          </p:nvPr>
        </p:nvSpPr>
        <p:spPr>
          <a:xfrm>
            <a:off x="3519300" y="2410593"/>
            <a:ext cx="21054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subTitle" idx="5"/>
          </p:nvPr>
        </p:nvSpPr>
        <p:spPr>
          <a:xfrm>
            <a:off x="6013800" y="1982588"/>
            <a:ext cx="21054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ubTitle" idx="6"/>
          </p:nvPr>
        </p:nvSpPr>
        <p:spPr>
          <a:xfrm>
            <a:off x="6013800" y="2410593"/>
            <a:ext cx="21054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1440000" y="0"/>
            <a:ext cx="770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/>
          <p:nvPr/>
        </p:nvSpPr>
        <p:spPr>
          <a:xfrm>
            <a:off x="0" y="1581750"/>
            <a:ext cx="4572000" cy="19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718200" y="2278500"/>
            <a:ext cx="3853800" cy="5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subTitle" idx="1"/>
          </p:nvPr>
        </p:nvSpPr>
        <p:spPr>
          <a:xfrm>
            <a:off x="5580000" y="767788"/>
            <a:ext cx="28440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ubTitle" idx="2"/>
          </p:nvPr>
        </p:nvSpPr>
        <p:spPr>
          <a:xfrm>
            <a:off x="5580000" y="1199770"/>
            <a:ext cx="28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3"/>
          </p:nvPr>
        </p:nvSpPr>
        <p:spPr>
          <a:xfrm>
            <a:off x="5580000" y="2134995"/>
            <a:ext cx="28440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4"/>
          </p:nvPr>
        </p:nvSpPr>
        <p:spPr>
          <a:xfrm>
            <a:off x="5580000" y="2566977"/>
            <a:ext cx="28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subTitle" idx="5"/>
          </p:nvPr>
        </p:nvSpPr>
        <p:spPr>
          <a:xfrm>
            <a:off x="5580000" y="3502200"/>
            <a:ext cx="28440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subTitle" idx="6"/>
          </p:nvPr>
        </p:nvSpPr>
        <p:spPr>
          <a:xfrm>
            <a:off x="5580000" y="3934183"/>
            <a:ext cx="2844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5" y="0"/>
            <a:ext cx="9144000" cy="353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389100" y="1980000"/>
            <a:ext cx="25815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Archivo Black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388975" y="2967000"/>
            <a:ext cx="25815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173400" y="1980000"/>
            <a:ext cx="25815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173250" y="2967000"/>
            <a:ext cx="25815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713225" y="536125"/>
            <a:ext cx="7717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Archivo Black"/>
              <a:buNone/>
              <a:defRPr>
                <a:solidFill>
                  <a:srgbClr val="21212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5">
    <p:bg>
      <p:bgPr>
        <a:solidFill>
          <a:schemeClr val="dk2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/>
          <p:nvPr/>
        </p:nvSpPr>
        <p:spPr>
          <a:xfrm>
            <a:off x="-16950" y="3114300"/>
            <a:ext cx="9177900" cy="20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1"/>
          <p:cNvSpPr/>
          <p:nvPr/>
        </p:nvSpPr>
        <p:spPr>
          <a:xfrm>
            <a:off x="648800" y="1607400"/>
            <a:ext cx="2497500" cy="27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/>
          <p:nvPr/>
        </p:nvSpPr>
        <p:spPr>
          <a:xfrm>
            <a:off x="3323248" y="1607400"/>
            <a:ext cx="2497500" cy="27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1"/>
          <p:cNvSpPr/>
          <p:nvPr/>
        </p:nvSpPr>
        <p:spPr>
          <a:xfrm>
            <a:off x="5997696" y="1607400"/>
            <a:ext cx="2497500" cy="27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sz="24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subTitle" idx="1"/>
          </p:nvPr>
        </p:nvSpPr>
        <p:spPr>
          <a:xfrm>
            <a:off x="987200" y="304345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2"/>
          </p:nvPr>
        </p:nvSpPr>
        <p:spPr>
          <a:xfrm>
            <a:off x="3607050" y="2552750"/>
            <a:ext cx="19299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3"/>
          </p:nvPr>
        </p:nvSpPr>
        <p:spPr>
          <a:xfrm>
            <a:off x="3661625" y="304345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subTitle" idx="4"/>
          </p:nvPr>
        </p:nvSpPr>
        <p:spPr>
          <a:xfrm>
            <a:off x="6336100" y="2552750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subTitle" idx="5"/>
          </p:nvPr>
        </p:nvSpPr>
        <p:spPr>
          <a:xfrm>
            <a:off x="6336100" y="3043450"/>
            <a:ext cx="18207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ubTitle" idx="6"/>
          </p:nvPr>
        </p:nvSpPr>
        <p:spPr>
          <a:xfrm>
            <a:off x="987175" y="2552750"/>
            <a:ext cx="18207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1_1_2">
    <p:bg>
      <p:bgPr>
        <a:solidFill>
          <a:schemeClr val="dk2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/>
          <p:nvPr/>
        </p:nvSpPr>
        <p:spPr>
          <a:xfrm>
            <a:off x="-34750" y="1439600"/>
            <a:ext cx="9188700" cy="34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1"/>
          </p:nvPr>
        </p:nvSpPr>
        <p:spPr>
          <a:xfrm>
            <a:off x="782675" y="1688638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ubTitle" idx="2"/>
          </p:nvPr>
        </p:nvSpPr>
        <p:spPr>
          <a:xfrm>
            <a:off x="782675" y="2042711"/>
            <a:ext cx="1677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subTitle" idx="3"/>
          </p:nvPr>
        </p:nvSpPr>
        <p:spPr>
          <a:xfrm>
            <a:off x="782675" y="2689813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ubTitle" idx="4"/>
          </p:nvPr>
        </p:nvSpPr>
        <p:spPr>
          <a:xfrm>
            <a:off x="782675" y="3043886"/>
            <a:ext cx="1677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subTitle" idx="5"/>
          </p:nvPr>
        </p:nvSpPr>
        <p:spPr>
          <a:xfrm>
            <a:off x="782675" y="3690988"/>
            <a:ext cx="1677300" cy="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subTitle" idx="6"/>
          </p:nvPr>
        </p:nvSpPr>
        <p:spPr>
          <a:xfrm>
            <a:off x="782675" y="4045061"/>
            <a:ext cx="1677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 1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4203300" y="0"/>
            <a:ext cx="4940700" cy="439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4577650" y="536850"/>
            <a:ext cx="38532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1"/>
          </p:nvPr>
        </p:nvSpPr>
        <p:spPr>
          <a:xfrm>
            <a:off x="5580000" y="1543900"/>
            <a:ext cx="2844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subTitle" idx="2"/>
          </p:nvPr>
        </p:nvSpPr>
        <p:spPr>
          <a:xfrm>
            <a:off x="5580000" y="2232335"/>
            <a:ext cx="2844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subTitle" idx="3"/>
          </p:nvPr>
        </p:nvSpPr>
        <p:spPr>
          <a:xfrm>
            <a:off x="5580000" y="2973875"/>
            <a:ext cx="2844000" cy="5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 1">
  <p:cSld name="CUSTOM_8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/>
          <p:nvPr/>
        </p:nvSpPr>
        <p:spPr>
          <a:xfrm>
            <a:off x="720000" y="798625"/>
            <a:ext cx="7704000" cy="43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4"/>
          <p:cNvSpPr/>
          <p:nvPr/>
        </p:nvSpPr>
        <p:spPr>
          <a:xfrm>
            <a:off x="0" y="254300"/>
            <a:ext cx="9144000" cy="10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subTitle" idx="1"/>
          </p:nvPr>
        </p:nvSpPr>
        <p:spPr>
          <a:xfrm>
            <a:off x="3733350" y="1762200"/>
            <a:ext cx="1677300" cy="435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subTitle" idx="2"/>
          </p:nvPr>
        </p:nvSpPr>
        <p:spPr>
          <a:xfrm>
            <a:off x="1231250" y="3601530"/>
            <a:ext cx="1957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subTitle" idx="3"/>
          </p:nvPr>
        </p:nvSpPr>
        <p:spPr>
          <a:xfrm>
            <a:off x="3593404" y="3601530"/>
            <a:ext cx="1957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subTitle" idx="4"/>
          </p:nvPr>
        </p:nvSpPr>
        <p:spPr>
          <a:xfrm>
            <a:off x="5955551" y="3601530"/>
            <a:ext cx="19572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subTitle" idx="5"/>
          </p:nvPr>
        </p:nvSpPr>
        <p:spPr>
          <a:xfrm>
            <a:off x="1231400" y="3166675"/>
            <a:ext cx="1957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subTitle" idx="6"/>
          </p:nvPr>
        </p:nvSpPr>
        <p:spPr>
          <a:xfrm>
            <a:off x="3593400" y="3166675"/>
            <a:ext cx="1957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subTitle" idx="7"/>
          </p:nvPr>
        </p:nvSpPr>
        <p:spPr>
          <a:xfrm>
            <a:off x="5955550" y="3166675"/>
            <a:ext cx="1957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chivo Black"/>
              <a:buNone/>
              <a:defRPr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9">
    <p:bg>
      <p:bgPr>
        <a:solidFill>
          <a:schemeClr val="dk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/>
          <p:nvPr/>
        </p:nvSpPr>
        <p:spPr>
          <a:xfrm>
            <a:off x="5341250" y="0"/>
            <a:ext cx="3802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5"/>
          <p:cNvSpPr/>
          <p:nvPr/>
        </p:nvSpPr>
        <p:spPr>
          <a:xfrm>
            <a:off x="0" y="752700"/>
            <a:ext cx="4940700" cy="363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722300" y="1815900"/>
            <a:ext cx="34101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subTitle" idx="1"/>
          </p:nvPr>
        </p:nvSpPr>
        <p:spPr>
          <a:xfrm>
            <a:off x="722300" y="2571750"/>
            <a:ext cx="34101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3" name="Google Shape;303;p45"/>
          <p:cNvSpPr txBox="1">
            <a:spLocks noGrp="1"/>
          </p:cNvSpPr>
          <p:nvPr>
            <p:ph type="subTitle" idx="2"/>
          </p:nvPr>
        </p:nvSpPr>
        <p:spPr>
          <a:xfrm>
            <a:off x="6101125" y="1416600"/>
            <a:ext cx="443700" cy="39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3"/>
          </p:nvPr>
        </p:nvSpPr>
        <p:spPr>
          <a:xfrm>
            <a:off x="6692775" y="1416600"/>
            <a:ext cx="15906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4"/>
          </p:nvPr>
        </p:nvSpPr>
        <p:spPr>
          <a:xfrm>
            <a:off x="6101125" y="2372100"/>
            <a:ext cx="443700" cy="39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6" name="Google Shape;306;p45"/>
          <p:cNvSpPr txBox="1">
            <a:spLocks noGrp="1"/>
          </p:cNvSpPr>
          <p:nvPr>
            <p:ph type="subTitle" idx="5"/>
          </p:nvPr>
        </p:nvSpPr>
        <p:spPr>
          <a:xfrm>
            <a:off x="6692775" y="2372100"/>
            <a:ext cx="15906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subTitle" idx="6"/>
          </p:nvPr>
        </p:nvSpPr>
        <p:spPr>
          <a:xfrm>
            <a:off x="6101125" y="3327600"/>
            <a:ext cx="443700" cy="39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8" name="Google Shape;308;p45"/>
          <p:cNvSpPr txBox="1">
            <a:spLocks noGrp="1"/>
          </p:cNvSpPr>
          <p:nvPr>
            <p:ph type="subTitle" idx="7"/>
          </p:nvPr>
        </p:nvSpPr>
        <p:spPr>
          <a:xfrm>
            <a:off x="6692775" y="3327600"/>
            <a:ext cx="1590600" cy="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CUSTOM_9_1">
    <p:bg>
      <p:bgPr>
        <a:solidFill>
          <a:schemeClr val="dk2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/>
          <p:nvPr/>
        </p:nvSpPr>
        <p:spPr>
          <a:xfrm>
            <a:off x="50" y="2491150"/>
            <a:ext cx="9144000" cy="26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subTitle" idx="1"/>
          </p:nvPr>
        </p:nvSpPr>
        <p:spPr>
          <a:xfrm>
            <a:off x="2866950" y="1698945"/>
            <a:ext cx="3410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2" name="Google Shape;312;p46"/>
          <p:cNvSpPr txBox="1">
            <a:spLocks noGrp="1"/>
          </p:cNvSpPr>
          <p:nvPr>
            <p:ph type="subTitle" idx="2"/>
          </p:nvPr>
        </p:nvSpPr>
        <p:spPr>
          <a:xfrm>
            <a:off x="1447450" y="2767775"/>
            <a:ext cx="1882800" cy="39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3" name="Google Shape;313;p46"/>
          <p:cNvSpPr txBox="1">
            <a:spLocks noGrp="1"/>
          </p:cNvSpPr>
          <p:nvPr>
            <p:ph type="subTitle" idx="3"/>
          </p:nvPr>
        </p:nvSpPr>
        <p:spPr>
          <a:xfrm>
            <a:off x="5050100" y="3317275"/>
            <a:ext cx="34101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subTitle" idx="4"/>
          </p:nvPr>
        </p:nvSpPr>
        <p:spPr>
          <a:xfrm>
            <a:off x="5813750" y="2767775"/>
            <a:ext cx="1882800" cy="399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 sz="18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5"/>
          </p:nvPr>
        </p:nvSpPr>
        <p:spPr>
          <a:xfrm>
            <a:off x="683800" y="3317275"/>
            <a:ext cx="3410100" cy="9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sz="2500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9_1_1">
    <p:bg>
      <p:bgPr>
        <a:solidFill>
          <a:schemeClr val="dk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>
            <a:spLocks noGrp="1"/>
          </p:cNvSpPr>
          <p:nvPr>
            <p:ph type="subTitle" idx="1"/>
          </p:nvPr>
        </p:nvSpPr>
        <p:spPr>
          <a:xfrm>
            <a:off x="1592400" y="1349413"/>
            <a:ext cx="13359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9" name="Google Shape;319;p47"/>
          <p:cNvSpPr txBox="1">
            <a:spLocks noGrp="1"/>
          </p:cNvSpPr>
          <p:nvPr>
            <p:ph type="subTitle" idx="2"/>
          </p:nvPr>
        </p:nvSpPr>
        <p:spPr>
          <a:xfrm>
            <a:off x="1592400" y="1670072"/>
            <a:ext cx="3645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chivo Black"/>
              <a:buNone/>
              <a:defRPr u="sng">
                <a:solidFill>
                  <a:schemeClr val="l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21" name="Google Shape;321;p47"/>
          <p:cNvSpPr txBox="1">
            <a:spLocks noGrp="1"/>
          </p:cNvSpPr>
          <p:nvPr>
            <p:ph type="subTitle" idx="3"/>
          </p:nvPr>
        </p:nvSpPr>
        <p:spPr>
          <a:xfrm>
            <a:off x="1592400" y="2389163"/>
            <a:ext cx="13359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subTitle" idx="4"/>
          </p:nvPr>
        </p:nvSpPr>
        <p:spPr>
          <a:xfrm>
            <a:off x="1592400" y="2707872"/>
            <a:ext cx="3645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5"/>
          </p:nvPr>
        </p:nvSpPr>
        <p:spPr>
          <a:xfrm>
            <a:off x="1592400" y="3426938"/>
            <a:ext cx="1335900" cy="3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subTitle" idx="6"/>
          </p:nvPr>
        </p:nvSpPr>
        <p:spPr>
          <a:xfrm>
            <a:off x="1592400" y="3741885"/>
            <a:ext cx="36453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1665900" y="540000"/>
            <a:ext cx="5812200" cy="12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1665900" y="1945389"/>
            <a:ext cx="5812200" cy="12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1665900" y="3350778"/>
            <a:ext cx="5812200" cy="12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8"/>
          <p:cNvSpPr txBox="1">
            <a:spLocks noGrp="1"/>
          </p:cNvSpPr>
          <p:nvPr>
            <p:ph type="title" hasCustomPrompt="1"/>
          </p:nvPr>
        </p:nvSpPr>
        <p:spPr>
          <a:xfrm>
            <a:off x="1665900" y="615700"/>
            <a:ext cx="5812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4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48"/>
          <p:cNvSpPr txBox="1">
            <a:spLocks noGrp="1"/>
          </p:cNvSpPr>
          <p:nvPr>
            <p:ph type="subTitle" idx="1"/>
          </p:nvPr>
        </p:nvSpPr>
        <p:spPr>
          <a:xfrm>
            <a:off x="1665825" y="1288600"/>
            <a:ext cx="58122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title" idx="2" hasCustomPrompt="1"/>
          </p:nvPr>
        </p:nvSpPr>
        <p:spPr>
          <a:xfrm>
            <a:off x="1665812" y="2024225"/>
            <a:ext cx="5812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4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48"/>
          <p:cNvSpPr txBox="1">
            <a:spLocks noGrp="1"/>
          </p:cNvSpPr>
          <p:nvPr>
            <p:ph type="subTitle" idx="3"/>
          </p:nvPr>
        </p:nvSpPr>
        <p:spPr>
          <a:xfrm>
            <a:off x="1665863" y="2709900"/>
            <a:ext cx="58122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title" idx="4" hasCustomPrompt="1"/>
          </p:nvPr>
        </p:nvSpPr>
        <p:spPr>
          <a:xfrm>
            <a:off x="1665725" y="3432750"/>
            <a:ext cx="5812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4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5" name="Google Shape;335;p48"/>
          <p:cNvSpPr txBox="1">
            <a:spLocks noGrp="1"/>
          </p:cNvSpPr>
          <p:nvPr>
            <p:ph type="subTitle" idx="5"/>
          </p:nvPr>
        </p:nvSpPr>
        <p:spPr>
          <a:xfrm>
            <a:off x="1665900" y="4127050"/>
            <a:ext cx="58122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4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/>
          <p:nvPr/>
        </p:nvSpPr>
        <p:spPr>
          <a:xfrm>
            <a:off x="0" y="278025"/>
            <a:ext cx="9144000" cy="458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9"/>
          <p:cNvSpPr/>
          <p:nvPr/>
        </p:nvSpPr>
        <p:spPr>
          <a:xfrm>
            <a:off x="4763000" y="2835150"/>
            <a:ext cx="3669300" cy="9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9"/>
          <p:cNvSpPr/>
          <p:nvPr/>
        </p:nvSpPr>
        <p:spPr>
          <a:xfrm>
            <a:off x="713237" y="2835150"/>
            <a:ext cx="3669300" cy="9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713100" y="1418075"/>
            <a:ext cx="7717800" cy="12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title" hasCustomPrompt="1"/>
          </p:nvPr>
        </p:nvSpPr>
        <p:spPr>
          <a:xfrm>
            <a:off x="2781300" y="1532075"/>
            <a:ext cx="35814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4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49"/>
          <p:cNvSpPr txBox="1">
            <a:spLocks noGrp="1"/>
          </p:cNvSpPr>
          <p:nvPr>
            <p:ph type="subTitle" idx="1"/>
          </p:nvPr>
        </p:nvSpPr>
        <p:spPr>
          <a:xfrm>
            <a:off x="2781300" y="2204975"/>
            <a:ext cx="3581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title" idx="2" hasCustomPrompt="1"/>
          </p:nvPr>
        </p:nvSpPr>
        <p:spPr>
          <a:xfrm>
            <a:off x="911087" y="2909649"/>
            <a:ext cx="32736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2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4" name="Google Shape;344;p49"/>
          <p:cNvSpPr txBox="1">
            <a:spLocks noGrp="1"/>
          </p:cNvSpPr>
          <p:nvPr>
            <p:ph type="subTitle" idx="3"/>
          </p:nvPr>
        </p:nvSpPr>
        <p:spPr>
          <a:xfrm>
            <a:off x="757150" y="3341950"/>
            <a:ext cx="3581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title" idx="4" hasCustomPrompt="1"/>
          </p:nvPr>
        </p:nvSpPr>
        <p:spPr>
          <a:xfrm>
            <a:off x="4960850" y="2909649"/>
            <a:ext cx="32736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chivo Black"/>
              <a:buNone/>
              <a:defRPr sz="2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" name="Google Shape;346;p49"/>
          <p:cNvSpPr txBox="1">
            <a:spLocks noGrp="1"/>
          </p:cNvSpPr>
          <p:nvPr>
            <p:ph type="subTitle" idx="5"/>
          </p:nvPr>
        </p:nvSpPr>
        <p:spPr>
          <a:xfrm>
            <a:off x="4806950" y="3341950"/>
            <a:ext cx="3581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2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713225" y="0"/>
            <a:ext cx="7717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-28500" y="101900"/>
            <a:ext cx="9172500" cy="10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xfrm>
            <a:off x="2142050" y="540000"/>
            <a:ext cx="4857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0"/>
          <p:cNvSpPr txBox="1">
            <a:spLocks noGrp="1"/>
          </p:cNvSpPr>
          <p:nvPr>
            <p:ph type="subTitle" idx="1"/>
          </p:nvPr>
        </p:nvSpPr>
        <p:spPr>
          <a:xfrm>
            <a:off x="2144350" y="1141800"/>
            <a:ext cx="4857600" cy="3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10800000" flipH="1">
            <a:off x="724350" y="3850"/>
            <a:ext cx="7695300" cy="11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-28500" y="254300"/>
            <a:ext cx="9172500" cy="106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2950" y="540000"/>
            <a:ext cx="7695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10800000" flipH="1">
            <a:off x="724350" y="4603500"/>
            <a:ext cx="7695300" cy="54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/>
          <p:nvPr/>
        </p:nvSpPr>
        <p:spPr>
          <a:xfrm>
            <a:off x="1453800" y="0"/>
            <a:ext cx="6236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333000" y="254300"/>
            <a:ext cx="8478000" cy="106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2142050" y="540000"/>
            <a:ext cx="4857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subTitle" idx="1"/>
          </p:nvPr>
        </p:nvSpPr>
        <p:spPr>
          <a:xfrm>
            <a:off x="2144350" y="2403525"/>
            <a:ext cx="4857600" cy="1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2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/>
          <p:nvPr/>
        </p:nvSpPr>
        <p:spPr>
          <a:xfrm>
            <a:off x="1440000" y="0"/>
            <a:ext cx="698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720000" y="1980000"/>
            <a:ext cx="38520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subTitle" idx="1"/>
          </p:nvPr>
        </p:nvSpPr>
        <p:spPr>
          <a:xfrm>
            <a:off x="720025" y="2616718"/>
            <a:ext cx="3852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/>
          <p:nvPr/>
        </p:nvSpPr>
        <p:spPr>
          <a:xfrm>
            <a:off x="0" y="0"/>
            <a:ext cx="698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xfrm>
            <a:off x="5143500" y="1980525"/>
            <a:ext cx="24501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subTitle" idx="1"/>
          </p:nvPr>
        </p:nvSpPr>
        <p:spPr>
          <a:xfrm>
            <a:off x="5143525" y="2617519"/>
            <a:ext cx="24501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_1">
    <p:bg>
      <p:bgPr>
        <a:solidFill>
          <a:schemeClr val="dk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5132275" y="1903800"/>
            <a:ext cx="28440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67" name="Google Shape;367;p54"/>
          <p:cNvSpPr txBox="1">
            <a:spLocks noGrp="1"/>
          </p:cNvSpPr>
          <p:nvPr>
            <p:ph type="subTitle" idx="1"/>
          </p:nvPr>
        </p:nvSpPr>
        <p:spPr>
          <a:xfrm>
            <a:off x="5132300" y="2495500"/>
            <a:ext cx="2844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0_1_1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0" y="1332400"/>
            <a:ext cx="54804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Archivo Black"/>
              <a:buNone/>
              <a:defRPr sz="4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0_1_1_1">
    <p:bg>
      <p:bgPr>
        <a:solidFill>
          <a:schemeClr val="dk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/>
          <p:nvPr/>
        </p:nvSpPr>
        <p:spPr>
          <a:xfrm>
            <a:off x="0" y="-56525"/>
            <a:ext cx="4966800" cy="451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title"/>
          </p:nvPr>
        </p:nvSpPr>
        <p:spPr>
          <a:xfrm>
            <a:off x="720000" y="651725"/>
            <a:ext cx="3852000" cy="59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73" name="Google Shape;373;p56"/>
          <p:cNvSpPr txBox="1">
            <a:spLocks noGrp="1"/>
          </p:cNvSpPr>
          <p:nvPr>
            <p:ph type="subTitle" idx="1"/>
          </p:nvPr>
        </p:nvSpPr>
        <p:spPr>
          <a:xfrm>
            <a:off x="720025" y="1243488"/>
            <a:ext cx="3852000" cy="26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0_1_1_1_1">
    <p:bg>
      <p:bgPr>
        <a:solidFill>
          <a:schemeClr val="dk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>
            <a:spLocks noGrp="1"/>
          </p:cNvSpPr>
          <p:nvPr>
            <p:ph type="subTitle" idx="1"/>
          </p:nvPr>
        </p:nvSpPr>
        <p:spPr>
          <a:xfrm>
            <a:off x="5202850" y="2220100"/>
            <a:ext cx="2844000" cy="19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6" name="Google Shape;376;p57"/>
          <p:cNvSpPr txBox="1">
            <a:spLocks noGrp="1"/>
          </p:cNvSpPr>
          <p:nvPr>
            <p:ph type="title"/>
          </p:nvPr>
        </p:nvSpPr>
        <p:spPr>
          <a:xfrm>
            <a:off x="5202850" y="848950"/>
            <a:ext cx="2994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5_1">
    <p:bg>
      <p:bgPr>
        <a:solidFill>
          <a:schemeClr val="dk2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title"/>
          </p:nvPr>
        </p:nvSpPr>
        <p:spPr>
          <a:xfrm>
            <a:off x="713225" y="6157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79" name="Google Shape;379;p58"/>
          <p:cNvSpPr txBox="1"/>
          <p:nvPr/>
        </p:nvSpPr>
        <p:spPr>
          <a:xfrm>
            <a:off x="2228100" y="3516125"/>
            <a:ext cx="46878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rgbClr val="21212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rgbClr val="21212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rgbClr val="21212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58"/>
          <p:cNvSpPr txBox="1">
            <a:spLocks noGrp="1"/>
          </p:cNvSpPr>
          <p:nvPr>
            <p:ph type="subTitle" idx="1"/>
          </p:nvPr>
        </p:nvSpPr>
        <p:spPr>
          <a:xfrm>
            <a:off x="3131000" y="1368650"/>
            <a:ext cx="2882100" cy="13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8">
    <p:bg>
      <p:bgPr>
        <a:solidFill>
          <a:schemeClr val="dk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/>
          <p:nvPr/>
        </p:nvSpPr>
        <p:spPr>
          <a:xfrm>
            <a:off x="0" y="918150"/>
            <a:ext cx="9144000" cy="330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9"/>
          <p:cNvSpPr/>
          <p:nvPr/>
        </p:nvSpPr>
        <p:spPr>
          <a:xfrm>
            <a:off x="0" y="0"/>
            <a:ext cx="4725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8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/>
          <p:nvPr/>
        </p:nvSpPr>
        <p:spPr>
          <a:xfrm>
            <a:off x="0" y="0"/>
            <a:ext cx="4725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95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1544500"/>
            <a:ext cx="3852000" cy="10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Archivo Black"/>
              <a:buNone/>
              <a:defRPr sz="25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25" y="2571700"/>
            <a:ext cx="38520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8_1_1">
    <p:bg>
      <p:bgPr>
        <a:solidFill>
          <a:schemeClr val="dk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/>
          <p:nvPr/>
        </p:nvSpPr>
        <p:spPr>
          <a:xfrm>
            <a:off x="0" y="4263775"/>
            <a:ext cx="9144000" cy="87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1"/>
          <p:cNvSpPr/>
          <p:nvPr/>
        </p:nvSpPr>
        <p:spPr>
          <a:xfrm>
            <a:off x="0" y="0"/>
            <a:ext cx="9144000" cy="87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8_1_1_1">
    <p:bg>
      <p:bgPr>
        <a:solidFill>
          <a:schemeClr val="dk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/>
          <p:nvPr/>
        </p:nvSpPr>
        <p:spPr>
          <a:xfrm rot="5400000">
            <a:off x="5425900" y="1431925"/>
            <a:ext cx="5201400" cy="226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8_1_1_1_1">
    <p:bg>
      <p:bgPr>
        <a:solidFill>
          <a:schemeClr val="dk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/>
          <p:nvPr/>
        </p:nvSpPr>
        <p:spPr>
          <a:xfrm rot="10800000">
            <a:off x="0" y="918150"/>
            <a:ext cx="9144000" cy="330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3"/>
          <p:cNvSpPr/>
          <p:nvPr/>
        </p:nvSpPr>
        <p:spPr>
          <a:xfrm rot="10800000">
            <a:off x="4418100" y="0"/>
            <a:ext cx="4725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7425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1389650"/>
            <a:ext cx="9144000" cy="198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501575" y="1633200"/>
            <a:ext cx="6138000" cy="9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1504425" y="2571100"/>
            <a:ext cx="61380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20000" y="2571675"/>
            <a:ext cx="38520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1872875"/>
            <a:ext cx="2937000" cy="6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chivo Black"/>
              <a:buNone/>
              <a:defRPr sz="2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4649400" y="3762275"/>
            <a:ext cx="37815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5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/>
          <p:nvPr/>
        </p:nvSpPr>
        <p:spPr>
          <a:xfrm>
            <a:off x="0" y="1146675"/>
            <a:ext cx="5858700" cy="39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4"/>
          <p:cNvSpPr txBox="1">
            <a:spLocks noGrp="1"/>
          </p:cNvSpPr>
          <p:nvPr>
            <p:ph type="subTitle" idx="1"/>
          </p:nvPr>
        </p:nvSpPr>
        <p:spPr>
          <a:xfrm>
            <a:off x="428675" y="3624000"/>
            <a:ext cx="45963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Recognising Handwritten Alphabets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400" name="Google Shape;400;p64"/>
          <p:cNvSpPr txBox="1">
            <a:spLocks noGrp="1"/>
          </p:cNvSpPr>
          <p:nvPr>
            <p:ph type="title"/>
          </p:nvPr>
        </p:nvSpPr>
        <p:spPr>
          <a:xfrm>
            <a:off x="383750" y="1813825"/>
            <a:ext cx="51963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MNIST and Machine Learning</a:t>
            </a:r>
            <a:endParaRPr sz="3800"/>
          </a:p>
        </p:txBody>
      </p:sp>
      <p:pic>
        <p:nvPicPr>
          <p:cNvPr id="401" name="Google Shape;4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5" y="90400"/>
            <a:ext cx="3886451" cy="7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700" y="-4425"/>
            <a:ext cx="3285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Classification algorithms to build a Model</a:t>
            </a:r>
            <a:endParaRPr sz="2600"/>
          </a:p>
        </p:txBody>
      </p:sp>
      <p:sp>
        <p:nvSpPr>
          <p:cNvPr id="506" name="Google Shape;506;p73"/>
          <p:cNvSpPr txBox="1">
            <a:spLocks noGrp="1"/>
          </p:cNvSpPr>
          <p:nvPr>
            <p:ph type="subTitle" idx="1"/>
          </p:nvPr>
        </p:nvSpPr>
        <p:spPr>
          <a:xfrm>
            <a:off x="789375" y="1751500"/>
            <a:ext cx="60444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KNN Classification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 Bayes Classification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ADABoost Classification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>
            <a:spLocks noGrp="1"/>
          </p:cNvSpPr>
          <p:nvPr>
            <p:ph type="title"/>
          </p:nvPr>
        </p:nvSpPr>
        <p:spPr>
          <a:xfrm>
            <a:off x="722950" y="540000"/>
            <a:ext cx="76953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Accuracy results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/>
          </a:p>
        </p:txBody>
      </p:sp>
      <p:cxnSp>
        <p:nvCxnSpPr>
          <p:cNvPr id="512" name="Google Shape;512;p74"/>
          <p:cNvCxnSpPr/>
          <p:nvPr/>
        </p:nvCxnSpPr>
        <p:spPr>
          <a:xfrm>
            <a:off x="4566513" y="3125775"/>
            <a:ext cx="0" cy="54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74"/>
          <p:cNvSpPr txBox="1"/>
          <p:nvPr/>
        </p:nvSpPr>
        <p:spPr>
          <a:xfrm>
            <a:off x="3596313" y="3929275"/>
            <a:ext cx="1940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3710013" y="3669675"/>
            <a:ext cx="17130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Ceres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74"/>
          <p:cNvSpPr/>
          <p:nvPr/>
        </p:nvSpPr>
        <p:spPr>
          <a:xfrm>
            <a:off x="6615425" y="1620850"/>
            <a:ext cx="1818356" cy="336900"/>
          </a:xfrm>
          <a:custGeom>
            <a:avLst/>
            <a:gdLst/>
            <a:ahLst/>
            <a:cxnLst/>
            <a:rect l="l" t="t" r="r" b="b"/>
            <a:pathLst>
              <a:path w="71950" h="13476" extrusionOk="0">
                <a:moveTo>
                  <a:pt x="0" y="13476"/>
                </a:moveTo>
                <a:lnTo>
                  <a:pt x="13477" y="0"/>
                </a:lnTo>
                <a:lnTo>
                  <a:pt x="7195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6" name="Google Shape;516;p74"/>
          <p:cNvSpPr txBox="1"/>
          <p:nvPr/>
        </p:nvSpPr>
        <p:spPr>
          <a:xfrm>
            <a:off x="6493353" y="2062425"/>
            <a:ext cx="1940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Despite being red, it’s a cold place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74"/>
          <p:cNvSpPr txBox="1"/>
          <p:nvPr/>
        </p:nvSpPr>
        <p:spPr>
          <a:xfrm>
            <a:off x="6962200" y="1802825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sz="1800" b="1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74"/>
          <p:cNvSpPr/>
          <p:nvPr/>
        </p:nvSpPr>
        <p:spPr>
          <a:xfrm flipH="1">
            <a:off x="710225" y="1620850"/>
            <a:ext cx="1818356" cy="336900"/>
          </a:xfrm>
          <a:custGeom>
            <a:avLst/>
            <a:gdLst/>
            <a:ahLst/>
            <a:cxnLst/>
            <a:rect l="l" t="t" r="r" b="b"/>
            <a:pathLst>
              <a:path w="71950" h="13476" extrusionOk="0">
                <a:moveTo>
                  <a:pt x="0" y="13476"/>
                </a:moveTo>
                <a:lnTo>
                  <a:pt x="13477" y="0"/>
                </a:lnTo>
                <a:lnTo>
                  <a:pt x="71950" y="0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" name="Google Shape;519;p74"/>
          <p:cNvSpPr txBox="1"/>
          <p:nvPr/>
        </p:nvSpPr>
        <p:spPr>
          <a:xfrm>
            <a:off x="710300" y="2062425"/>
            <a:ext cx="1940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Saturn is a gas giant and has rings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74"/>
          <p:cNvSpPr txBox="1"/>
          <p:nvPr/>
        </p:nvSpPr>
        <p:spPr>
          <a:xfrm>
            <a:off x="710288" y="1802825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74"/>
          <p:cNvSpPr/>
          <p:nvPr/>
        </p:nvSpPr>
        <p:spPr>
          <a:xfrm>
            <a:off x="710800" y="3150800"/>
            <a:ext cx="2448125" cy="337125"/>
          </a:xfrm>
          <a:custGeom>
            <a:avLst/>
            <a:gdLst/>
            <a:ahLst/>
            <a:cxnLst/>
            <a:rect l="l" t="t" r="r" b="b"/>
            <a:pathLst>
              <a:path w="97925" h="13485" extrusionOk="0">
                <a:moveTo>
                  <a:pt x="97925" y="0"/>
                </a:moveTo>
                <a:lnTo>
                  <a:pt x="84301" y="13476"/>
                </a:lnTo>
                <a:lnTo>
                  <a:pt x="0" y="1348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Google Shape;522;p74"/>
          <p:cNvSpPr txBox="1"/>
          <p:nvPr/>
        </p:nvSpPr>
        <p:spPr>
          <a:xfrm>
            <a:off x="710300" y="3929275"/>
            <a:ext cx="1940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74"/>
          <p:cNvSpPr txBox="1"/>
          <p:nvPr/>
        </p:nvSpPr>
        <p:spPr>
          <a:xfrm>
            <a:off x="710288" y="3669675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sz="18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74"/>
          <p:cNvSpPr/>
          <p:nvPr/>
        </p:nvSpPr>
        <p:spPr>
          <a:xfrm>
            <a:off x="5974100" y="3150800"/>
            <a:ext cx="2461475" cy="337125"/>
          </a:xfrm>
          <a:custGeom>
            <a:avLst/>
            <a:gdLst/>
            <a:ahLst/>
            <a:cxnLst/>
            <a:rect l="l" t="t" r="r" b="b"/>
            <a:pathLst>
              <a:path w="98459" h="13485" extrusionOk="0">
                <a:moveTo>
                  <a:pt x="0" y="0"/>
                </a:moveTo>
                <a:lnTo>
                  <a:pt x="13624" y="13476"/>
                </a:lnTo>
                <a:lnTo>
                  <a:pt x="98459" y="13485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5" name="Google Shape;525;p74"/>
          <p:cNvSpPr txBox="1"/>
          <p:nvPr/>
        </p:nvSpPr>
        <p:spPr>
          <a:xfrm>
            <a:off x="6493300" y="3929275"/>
            <a:ext cx="1940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74"/>
          <p:cNvSpPr txBox="1"/>
          <p:nvPr/>
        </p:nvSpPr>
        <p:spPr>
          <a:xfrm>
            <a:off x="6962200" y="3669675"/>
            <a:ext cx="1471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sz="18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7" name="Google Shape;527;p74"/>
          <p:cNvGrpSpPr/>
          <p:nvPr/>
        </p:nvGrpSpPr>
        <p:grpSpPr>
          <a:xfrm>
            <a:off x="3953694" y="1729900"/>
            <a:ext cx="1223400" cy="1223400"/>
            <a:chOff x="3953694" y="1729900"/>
            <a:chExt cx="1223400" cy="1223400"/>
          </a:xfrm>
        </p:grpSpPr>
        <p:sp>
          <p:nvSpPr>
            <p:cNvPr id="528" name="Google Shape;528;p74"/>
            <p:cNvSpPr/>
            <p:nvPr/>
          </p:nvSpPr>
          <p:spPr>
            <a:xfrm rot="2700000">
              <a:off x="4132857" y="1909063"/>
              <a:ext cx="865074" cy="8650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4"/>
            <p:cNvSpPr/>
            <p:nvPr/>
          </p:nvSpPr>
          <p:spPr>
            <a:xfrm>
              <a:off x="4358048" y="2122511"/>
              <a:ext cx="415310" cy="438176"/>
            </a:xfrm>
            <a:custGeom>
              <a:avLst/>
              <a:gdLst/>
              <a:ahLst/>
              <a:cxnLst/>
              <a:rect l="l" t="t" r="r" b="b"/>
              <a:pathLst>
                <a:path w="11751" h="12398" extrusionOk="0">
                  <a:moveTo>
                    <a:pt x="11278" y="1560"/>
                  </a:moveTo>
                  <a:cubicBezTo>
                    <a:pt x="11341" y="1560"/>
                    <a:pt x="11404" y="1592"/>
                    <a:pt x="11404" y="1670"/>
                  </a:cubicBezTo>
                  <a:lnTo>
                    <a:pt x="11404" y="1922"/>
                  </a:lnTo>
                  <a:lnTo>
                    <a:pt x="9829" y="1922"/>
                  </a:lnTo>
                  <a:lnTo>
                    <a:pt x="9829" y="1576"/>
                  </a:lnTo>
                  <a:lnTo>
                    <a:pt x="11278" y="1576"/>
                  </a:lnTo>
                  <a:lnTo>
                    <a:pt x="11278" y="1560"/>
                  </a:lnTo>
                  <a:close/>
                  <a:moveTo>
                    <a:pt x="11404" y="2285"/>
                  </a:moveTo>
                  <a:lnTo>
                    <a:pt x="11404" y="2631"/>
                  </a:lnTo>
                  <a:lnTo>
                    <a:pt x="9829" y="2631"/>
                  </a:lnTo>
                  <a:lnTo>
                    <a:pt x="9829" y="2285"/>
                  </a:lnTo>
                  <a:close/>
                  <a:moveTo>
                    <a:pt x="11389" y="2993"/>
                  </a:moveTo>
                  <a:lnTo>
                    <a:pt x="11389" y="3214"/>
                  </a:lnTo>
                  <a:cubicBezTo>
                    <a:pt x="11404" y="3293"/>
                    <a:pt x="11341" y="3324"/>
                    <a:pt x="11278" y="3324"/>
                  </a:cubicBezTo>
                  <a:lnTo>
                    <a:pt x="9814" y="3324"/>
                  </a:lnTo>
                  <a:lnTo>
                    <a:pt x="9814" y="2993"/>
                  </a:lnTo>
                  <a:close/>
                  <a:moveTo>
                    <a:pt x="11278" y="4411"/>
                  </a:moveTo>
                  <a:cubicBezTo>
                    <a:pt x="11341" y="4427"/>
                    <a:pt x="11404" y="4474"/>
                    <a:pt x="11404" y="4521"/>
                  </a:cubicBezTo>
                  <a:lnTo>
                    <a:pt x="11404" y="6081"/>
                  </a:lnTo>
                  <a:cubicBezTo>
                    <a:pt x="11404" y="6144"/>
                    <a:pt x="11357" y="6207"/>
                    <a:pt x="11278" y="6207"/>
                  </a:cubicBezTo>
                  <a:lnTo>
                    <a:pt x="10790" y="6207"/>
                  </a:lnTo>
                  <a:lnTo>
                    <a:pt x="10790" y="4411"/>
                  </a:lnTo>
                  <a:close/>
                  <a:moveTo>
                    <a:pt x="1276" y="3970"/>
                  </a:moveTo>
                  <a:lnTo>
                    <a:pt x="1276" y="6128"/>
                  </a:lnTo>
                  <a:cubicBezTo>
                    <a:pt x="914" y="6144"/>
                    <a:pt x="615" y="6254"/>
                    <a:pt x="394" y="6459"/>
                  </a:cubicBezTo>
                  <a:lnTo>
                    <a:pt x="394" y="4789"/>
                  </a:lnTo>
                  <a:cubicBezTo>
                    <a:pt x="394" y="4175"/>
                    <a:pt x="930" y="4017"/>
                    <a:pt x="1276" y="3970"/>
                  </a:cubicBezTo>
                  <a:close/>
                  <a:moveTo>
                    <a:pt x="11278" y="7309"/>
                  </a:moveTo>
                  <a:cubicBezTo>
                    <a:pt x="11341" y="7309"/>
                    <a:pt x="11404" y="7341"/>
                    <a:pt x="11404" y="7404"/>
                  </a:cubicBezTo>
                  <a:lnTo>
                    <a:pt x="11404" y="8963"/>
                  </a:lnTo>
                  <a:cubicBezTo>
                    <a:pt x="11404" y="9011"/>
                    <a:pt x="11357" y="9074"/>
                    <a:pt x="11278" y="9074"/>
                  </a:cubicBezTo>
                  <a:lnTo>
                    <a:pt x="11121" y="9074"/>
                  </a:lnTo>
                  <a:lnTo>
                    <a:pt x="11121" y="7309"/>
                  </a:lnTo>
                  <a:close/>
                  <a:moveTo>
                    <a:pt x="10097" y="7309"/>
                  </a:moveTo>
                  <a:lnTo>
                    <a:pt x="10097" y="9089"/>
                  </a:lnTo>
                  <a:lnTo>
                    <a:pt x="9814" y="9089"/>
                  </a:lnTo>
                  <a:lnTo>
                    <a:pt x="9814" y="7309"/>
                  </a:lnTo>
                  <a:close/>
                  <a:moveTo>
                    <a:pt x="10774" y="7309"/>
                  </a:moveTo>
                  <a:lnTo>
                    <a:pt x="10774" y="9089"/>
                  </a:lnTo>
                  <a:lnTo>
                    <a:pt x="10475" y="9089"/>
                  </a:lnTo>
                  <a:lnTo>
                    <a:pt x="10475" y="9074"/>
                  </a:lnTo>
                  <a:lnTo>
                    <a:pt x="10475" y="7309"/>
                  </a:lnTo>
                  <a:close/>
                  <a:moveTo>
                    <a:pt x="8664" y="363"/>
                  </a:moveTo>
                  <a:cubicBezTo>
                    <a:pt x="9120" y="363"/>
                    <a:pt x="9499" y="741"/>
                    <a:pt x="9499" y="1198"/>
                  </a:cubicBezTo>
                  <a:lnTo>
                    <a:pt x="9499" y="4884"/>
                  </a:lnTo>
                  <a:cubicBezTo>
                    <a:pt x="9499" y="4978"/>
                    <a:pt x="9577" y="5057"/>
                    <a:pt x="9672" y="5057"/>
                  </a:cubicBezTo>
                  <a:cubicBezTo>
                    <a:pt x="9766" y="5057"/>
                    <a:pt x="9845" y="4978"/>
                    <a:pt x="9845" y="4884"/>
                  </a:cubicBezTo>
                  <a:lnTo>
                    <a:pt x="9845" y="4443"/>
                  </a:lnTo>
                  <a:lnTo>
                    <a:pt x="10444" y="4443"/>
                  </a:lnTo>
                  <a:lnTo>
                    <a:pt x="10444" y="6223"/>
                  </a:lnTo>
                  <a:lnTo>
                    <a:pt x="9829" y="6223"/>
                  </a:lnTo>
                  <a:lnTo>
                    <a:pt x="9829" y="5734"/>
                  </a:lnTo>
                  <a:cubicBezTo>
                    <a:pt x="9829" y="5624"/>
                    <a:pt x="9751" y="5545"/>
                    <a:pt x="9656" y="5545"/>
                  </a:cubicBezTo>
                  <a:cubicBezTo>
                    <a:pt x="9546" y="5545"/>
                    <a:pt x="9467" y="5624"/>
                    <a:pt x="9467" y="5734"/>
                  </a:cubicBezTo>
                  <a:lnTo>
                    <a:pt x="9467" y="9326"/>
                  </a:lnTo>
                  <a:cubicBezTo>
                    <a:pt x="9420" y="9310"/>
                    <a:pt x="9341" y="9294"/>
                    <a:pt x="9262" y="9294"/>
                  </a:cubicBezTo>
                  <a:lnTo>
                    <a:pt x="1670" y="9294"/>
                  </a:lnTo>
                  <a:lnTo>
                    <a:pt x="1670" y="2883"/>
                  </a:lnTo>
                  <a:cubicBezTo>
                    <a:pt x="1670" y="2789"/>
                    <a:pt x="1591" y="2710"/>
                    <a:pt x="1497" y="2710"/>
                  </a:cubicBezTo>
                  <a:cubicBezTo>
                    <a:pt x="1402" y="2710"/>
                    <a:pt x="1323" y="2789"/>
                    <a:pt x="1323" y="2883"/>
                  </a:cubicBezTo>
                  <a:lnTo>
                    <a:pt x="1323" y="3624"/>
                  </a:lnTo>
                  <a:cubicBezTo>
                    <a:pt x="945" y="3639"/>
                    <a:pt x="646" y="3750"/>
                    <a:pt x="441" y="3954"/>
                  </a:cubicBezTo>
                  <a:lnTo>
                    <a:pt x="441" y="1198"/>
                  </a:lnTo>
                  <a:cubicBezTo>
                    <a:pt x="441" y="741"/>
                    <a:pt x="804" y="363"/>
                    <a:pt x="1260" y="363"/>
                  </a:cubicBezTo>
                  <a:lnTo>
                    <a:pt x="1323" y="363"/>
                  </a:lnTo>
                  <a:lnTo>
                    <a:pt x="1323" y="2017"/>
                  </a:lnTo>
                  <a:cubicBezTo>
                    <a:pt x="1323" y="2127"/>
                    <a:pt x="1402" y="2206"/>
                    <a:pt x="1497" y="2206"/>
                  </a:cubicBezTo>
                  <a:cubicBezTo>
                    <a:pt x="1591" y="2206"/>
                    <a:pt x="1670" y="2127"/>
                    <a:pt x="1670" y="2017"/>
                  </a:cubicBezTo>
                  <a:lnTo>
                    <a:pt x="1670" y="363"/>
                  </a:lnTo>
                  <a:close/>
                  <a:moveTo>
                    <a:pt x="1276" y="6490"/>
                  </a:moveTo>
                  <a:lnTo>
                    <a:pt x="1276" y="9310"/>
                  </a:lnTo>
                  <a:cubicBezTo>
                    <a:pt x="930" y="9389"/>
                    <a:pt x="615" y="9562"/>
                    <a:pt x="394" y="9845"/>
                  </a:cubicBezTo>
                  <a:lnTo>
                    <a:pt x="394" y="7309"/>
                  </a:lnTo>
                  <a:cubicBezTo>
                    <a:pt x="394" y="6695"/>
                    <a:pt x="930" y="6538"/>
                    <a:pt x="1276" y="6490"/>
                  </a:cubicBezTo>
                  <a:close/>
                  <a:moveTo>
                    <a:pt x="9231" y="9609"/>
                  </a:moveTo>
                  <a:cubicBezTo>
                    <a:pt x="9357" y="9609"/>
                    <a:pt x="9451" y="9704"/>
                    <a:pt x="9451" y="9814"/>
                  </a:cubicBezTo>
                  <a:cubicBezTo>
                    <a:pt x="9451" y="9956"/>
                    <a:pt x="9357" y="10066"/>
                    <a:pt x="9231" y="10066"/>
                  </a:cubicBezTo>
                  <a:lnTo>
                    <a:pt x="1591" y="10066"/>
                  </a:lnTo>
                  <a:cubicBezTo>
                    <a:pt x="1166" y="10066"/>
                    <a:pt x="835" y="10412"/>
                    <a:pt x="835" y="10822"/>
                  </a:cubicBezTo>
                  <a:cubicBezTo>
                    <a:pt x="835" y="11263"/>
                    <a:pt x="1182" y="11594"/>
                    <a:pt x="1591" y="11594"/>
                  </a:cubicBezTo>
                  <a:lnTo>
                    <a:pt x="2993" y="11594"/>
                  </a:lnTo>
                  <a:cubicBezTo>
                    <a:pt x="3088" y="11594"/>
                    <a:pt x="3166" y="11515"/>
                    <a:pt x="3166" y="11421"/>
                  </a:cubicBezTo>
                  <a:cubicBezTo>
                    <a:pt x="3166" y="11326"/>
                    <a:pt x="3088" y="11247"/>
                    <a:pt x="2993" y="11247"/>
                  </a:cubicBezTo>
                  <a:lnTo>
                    <a:pt x="1591" y="11247"/>
                  </a:lnTo>
                  <a:cubicBezTo>
                    <a:pt x="1386" y="11247"/>
                    <a:pt x="1182" y="11058"/>
                    <a:pt x="1182" y="10822"/>
                  </a:cubicBezTo>
                  <a:cubicBezTo>
                    <a:pt x="1182" y="10601"/>
                    <a:pt x="1355" y="10412"/>
                    <a:pt x="1591" y="10412"/>
                  </a:cubicBezTo>
                  <a:lnTo>
                    <a:pt x="8884" y="10412"/>
                  </a:lnTo>
                  <a:cubicBezTo>
                    <a:pt x="8805" y="10680"/>
                    <a:pt x="8805" y="10964"/>
                    <a:pt x="8884" y="11216"/>
                  </a:cubicBezTo>
                  <a:lnTo>
                    <a:pt x="3844" y="11216"/>
                  </a:lnTo>
                  <a:cubicBezTo>
                    <a:pt x="3749" y="11216"/>
                    <a:pt x="3670" y="11295"/>
                    <a:pt x="3670" y="11389"/>
                  </a:cubicBezTo>
                  <a:cubicBezTo>
                    <a:pt x="3670" y="11499"/>
                    <a:pt x="3749" y="11578"/>
                    <a:pt x="3844" y="11578"/>
                  </a:cubicBezTo>
                  <a:lnTo>
                    <a:pt x="9231" y="11578"/>
                  </a:lnTo>
                  <a:cubicBezTo>
                    <a:pt x="9357" y="11578"/>
                    <a:pt x="9451" y="11673"/>
                    <a:pt x="9451" y="11783"/>
                  </a:cubicBezTo>
                  <a:cubicBezTo>
                    <a:pt x="9451" y="11909"/>
                    <a:pt x="9357" y="12003"/>
                    <a:pt x="9231" y="12003"/>
                  </a:cubicBezTo>
                  <a:lnTo>
                    <a:pt x="1591" y="12003"/>
                  </a:lnTo>
                  <a:cubicBezTo>
                    <a:pt x="930" y="12003"/>
                    <a:pt x="394" y="11468"/>
                    <a:pt x="394" y="10806"/>
                  </a:cubicBezTo>
                  <a:cubicBezTo>
                    <a:pt x="394" y="10145"/>
                    <a:pt x="930" y="9609"/>
                    <a:pt x="1591" y="9609"/>
                  </a:cubicBezTo>
                  <a:close/>
                  <a:moveTo>
                    <a:pt x="1197" y="1"/>
                  </a:moveTo>
                  <a:cubicBezTo>
                    <a:pt x="552" y="1"/>
                    <a:pt x="16" y="536"/>
                    <a:pt x="16" y="1182"/>
                  </a:cubicBezTo>
                  <a:lnTo>
                    <a:pt x="16" y="10790"/>
                  </a:lnTo>
                  <a:cubicBezTo>
                    <a:pt x="0" y="11657"/>
                    <a:pt x="709" y="12397"/>
                    <a:pt x="1575" y="12397"/>
                  </a:cubicBezTo>
                  <a:lnTo>
                    <a:pt x="9215" y="12397"/>
                  </a:lnTo>
                  <a:cubicBezTo>
                    <a:pt x="9530" y="12397"/>
                    <a:pt x="9782" y="12145"/>
                    <a:pt x="9782" y="11830"/>
                  </a:cubicBezTo>
                  <a:cubicBezTo>
                    <a:pt x="9782" y="11515"/>
                    <a:pt x="9530" y="11263"/>
                    <a:pt x="9231" y="11263"/>
                  </a:cubicBezTo>
                  <a:cubicBezTo>
                    <a:pt x="9136" y="11011"/>
                    <a:pt x="9136" y="10712"/>
                    <a:pt x="9231" y="10460"/>
                  </a:cubicBezTo>
                  <a:cubicBezTo>
                    <a:pt x="9546" y="10428"/>
                    <a:pt x="9782" y="10176"/>
                    <a:pt x="9782" y="9877"/>
                  </a:cubicBezTo>
                  <a:lnTo>
                    <a:pt x="9782" y="9467"/>
                  </a:lnTo>
                  <a:lnTo>
                    <a:pt x="11263" y="9467"/>
                  </a:lnTo>
                  <a:cubicBezTo>
                    <a:pt x="11515" y="9467"/>
                    <a:pt x="11735" y="9247"/>
                    <a:pt x="11735" y="8995"/>
                  </a:cubicBezTo>
                  <a:lnTo>
                    <a:pt x="11735" y="7435"/>
                  </a:lnTo>
                  <a:cubicBezTo>
                    <a:pt x="11735" y="7183"/>
                    <a:pt x="11515" y="6963"/>
                    <a:pt x="11263" y="6963"/>
                  </a:cubicBezTo>
                  <a:lnTo>
                    <a:pt x="9782" y="6963"/>
                  </a:lnTo>
                  <a:lnTo>
                    <a:pt x="9782" y="6616"/>
                  </a:lnTo>
                  <a:lnTo>
                    <a:pt x="11263" y="6616"/>
                  </a:lnTo>
                  <a:cubicBezTo>
                    <a:pt x="11515" y="6616"/>
                    <a:pt x="11735" y="6396"/>
                    <a:pt x="11735" y="6144"/>
                  </a:cubicBezTo>
                  <a:lnTo>
                    <a:pt x="11735" y="4584"/>
                  </a:lnTo>
                  <a:cubicBezTo>
                    <a:pt x="11735" y="4332"/>
                    <a:pt x="11515" y="4112"/>
                    <a:pt x="11263" y="4112"/>
                  </a:cubicBezTo>
                  <a:lnTo>
                    <a:pt x="9782" y="4112"/>
                  </a:lnTo>
                  <a:lnTo>
                    <a:pt x="9782" y="3765"/>
                  </a:lnTo>
                  <a:lnTo>
                    <a:pt x="11278" y="3765"/>
                  </a:lnTo>
                  <a:lnTo>
                    <a:pt x="11278" y="3702"/>
                  </a:lnTo>
                  <a:cubicBezTo>
                    <a:pt x="11546" y="3702"/>
                    <a:pt x="11751" y="3482"/>
                    <a:pt x="11751" y="3230"/>
                  </a:cubicBezTo>
                  <a:lnTo>
                    <a:pt x="11751" y="1670"/>
                  </a:lnTo>
                  <a:cubicBezTo>
                    <a:pt x="11751" y="1418"/>
                    <a:pt x="11546" y="1198"/>
                    <a:pt x="11278" y="1198"/>
                  </a:cubicBezTo>
                  <a:lnTo>
                    <a:pt x="9814" y="1198"/>
                  </a:lnTo>
                  <a:lnTo>
                    <a:pt x="9814" y="1182"/>
                  </a:lnTo>
                  <a:cubicBezTo>
                    <a:pt x="9814" y="536"/>
                    <a:pt x="9278" y="1"/>
                    <a:pt x="8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4"/>
            <p:cNvSpPr/>
            <p:nvPr/>
          </p:nvSpPr>
          <p:spPr>
            <a:xfrm>
              <a:off x="4436543" y="2177363"/>
              <a:ext cx="219371" cy="196257"/>
            </a:xfrm>
            <a:custGeom>
              <a:avLst/>
              <a:gdLst/>
              <a:ahLst/>
              <a:cxnLst/>
              <a:rect l="l" t="t" r="r" b="b"/>
              <a:pathLst>
                <a:path w="6207" h="5553" extrusionOk="0">
                  <a:moveTo>
                    <a:pt x="1623" y="1079"/>
                  </a:moveTo>
                  <a:lnTo>
                    <a:pt x="1623" y="1111"/>
                  </a:lnTo>
                  <a:cubicBezTo>
                    <a:pt x="1623" y="1268"/>
                    <a:pt x="1686" y="1426"/>
                    <a:pt x="1780" y="1552"/>
                  </a:cubicBezTo>
                  <a:cubicBezTo>
                    <a:pt x="1827" y="1630"/>
                    <a:pt x="1859" y="1756"/>
                    <a:pt x="1812" y="1851"/>
                  </a:cubicBezTo>
                  <a:lnTo>
                    <a:pt x="1796" y="1914"/>
                  </a:lnTo>
                  <a:cubicBezTo>
                    <a:pt x="1733" y="2056"/>
                    <a:pt x="1638" y="2166"/>
                    <a:pt x="1497" y="2229"/>
                  </a:cubicBezTo>
                  <a:cubicBezTo>
                    <a:pt x="1323" y="2308"/>
                    <a:pt x="1182" y="2465"/>
                    <a:pt x="1166" y="2654"/>
                  </a:cubicBezTo>
                  <a:lnTo>
                    <a:pt x="1103" y="3048"/>
                  </a:lnTo>
                  <a:cubicBezTo>
                    <a:pt x="1103" y="3111"/>
                    <a:pt x="1024" y="3190"/>
                    <a:pt x="945" y="3253"/>
                  </a:cubicBezTo>
                  <a:cubicBezTo>
                    <a:pt x="898" y="2796"/>
                    <a:pt x="930" y="2308"/>
                    <a:pt x="1103" y="1851"/>
                  </a:cubicBezTo>
                  <a:cubicBezTo>
                    <a:pt x="1229" y="1552"/>
                    <a:pt x="1402" y="1300"/>
                    <a:pt x="1623" y="1079"/>
                  </a:cubicBezTo>
                  <a:close/>
                  <a:moveTo>
                    <a:pt x="2568" y="496"/>
                  </a:moveTo>
                  <a:cubicBezTo>
                    <a:pt x="2710" y="796"/>
                    <a:pt x="2962" y="1032"/>
                    <a:pt x="3261" y="1158"/>
                  </a:cubicBezTo>
                  <a:cubicBezTo>
                    <a:pt x="3348" y="1197"/>
                    <a:pt x="3438" y="1217"/>
                    <a:pt x="3533" y="1217"/>
                  </a:cubicBezTo>
                  <a:cubicBezTo>
                    <a:pt x="3627" y="1217"/>
                    <a:pt x="3726" y="1197"/>
                    <a:pt x="3828" y="1158"/>
                  </a:cubicBezTo>
                  <a:lnTo>
                    <a:pt x="3859" y="1158"/>
                  </a:lnTo>
                  <a:cubicBezTo>
                    <a:pt x="3907" y="1205"/>
                    <a:pt x="3907" y="1268"/>
                    <a:pt x="3859" y="1315"/>
                  </a:cubicBezTo>
                  <a:cubicBezTo>
                    <a:pt x="3733" y="1552"/>
                    <a:pt x="3733" y="1914"/>
                    <a:pt x="3891" y="2150"/>
                  </a:cubicBezTo>
                  <a:cubicBezTo>
                    <a:pt x="4017" y="2371"/>
                    <a:pt x="4253" y="2497"/>
                    <a:pt x="4537" y="2528"/>
                  </a:cubicBezTo>
                  <a:lnTo>
                    <a:pt x="4631" y="2528"/>
                  </a:lnTo>
                  <a:cubicBezTo>
                    <a:pt x="4710" y="2528"/>
                    <a:pt x="4805" y="2544"/>
                    <a:pt x="4883" y="2576"/>
                  </a:cubicBezTo>
                  <a:cubicBezTo>
                    <a:pt x="4931" y="2607"/>
                    <a:pt x="4994" y="2654"/>
                    <a:pt x="5009" y="2733"/>
                  </a:cubicBezTo>
                  <a:cubicBezTo>
                    <a:pt x="5072" y="2969"/>
                    <a:pt x="5230" y="3174"/>
                    <a:pt x="5435" y="3269"/>
                  </a:cubicBezTo>
                  <a:lnTo>
                    <a:pt x="5671" y="3395"/>
                  </a:lnTo>
                  <a:cubicBezTo>
                    <a:pt x="5655" y="3489"/>
                    <a:pt x="5624" y="3584"/>
                    <a:pt x="5576" y="3678"/>
                  </a:cubicBezTo>
                  <a:cubicBezTo>
                    <a:pt x="5482" y="3883"/>
                    <a:pt x="5403" y="4040"/>
                    <a:pt x="5309" y="4182"/>
                  </a:cubicBezTo>
                  <a:lnTo>
                    <a:pt x="4773" y="4103"/>
                  </a:lnTo>
                  <a:cubicBezTo>
                    <a:pt x="4736" y="4094"/>
                    <a:pt x="4701" y="4090"/>
                    <a:pt x="4666" y="4090"/>
                  </a:cubicBezTo>
                  <a:cubicBezTo>
                    <a:pt x="4581" y="4090"/>
                    <a:pt x="4500" y="4113"/>
                    <a:pt x="4411" y="4135"/>
                  </a:cubicBezTo>
                  <a:cubicBezTo>
                    <a:pt x="4380" y="4153"/>
                    <a:pt x="4345" y="4160"/>
                    <a:pt x="4310" y="4160"/>
                  </a:cubicBezTo>
                  <a:cubicBezTo>
                    <a:pt x="4220" y="4160"/>
                    <a:pt x="4125" y="4109"/>
                    <a:pt x="4080" y="4040"/>
                  </a:cubicBezTo>
                  <a:cubicBezTo>
                    <a:pt x="4017" y="3914"/>
                    <a:pt x="3938" y="3804"/>
                    <a:pt x="3938" y="3804"/>
                  </a:cubicBezTo>
                  <a:cubicBezTo>
                    <a:pt x="3900" y="3702"/>
                    <a:pt x="3768" y="3558"/>
                    <a:pt x="3535" y="3558"/>
                  </a:cubicBezTo>
                  <a:cubicBezTo>
                    <a:pt x="3480" y="3558"/>
                    <a:pt x="3421" y="3566"/>
                    <a:pt x="3355" y="3584"/>
                  </a:cubicBezTo>
                  <a:cubicBezTo>
                    <a:pt x="3324" y="3584"/>
                    <a:pt x="2962" y="3741"/>
                    <a:pt x="2930" y="3757"/>
                  </a:cubicBezTo>
                  <a:cubicBezTo>
                    <a:pt x="2788" y="3820"/>
                    <a:pt x="2615" y="3914"/>
                    <a:pt x="2521" y="4103"/>
                  </a:cubicBezTo>
                  <a:cubicBezTo>
                    <a:pt x="2473" y="4214"/>
                    <a:pt x="2426" y="4324"/>
                    <a:pt x="2410" y="4466"/>
                  </a:cubicBezTo>
                  <a:cubicBezTo>
                    <a:pt x="2379" y="4608"/>
                    <a:pt x="2269" y="4749"/>
                    <a:pt x="2127" y="4860"/>
                  </a:cubicBezTo>
                  <a:cubicBezTo>
                    <a:pt x="1638" y="4576"/>
                    <a:pt x="1260" y="4135"/>
                    <a:pt x="1071" y="3599"/>
                  </a:cubicBezTo>
                  <a:cubicBezTo>
                    <a:pt x="1245" y="3489"/>
                    <a:pt x="1434" y="3332"/>
                    <a:pt x="1481" y="3095"/>
                  </a:cubicBezTo>
                  <a:lnTo>
                    <a:pt x="1544" y="2702"/>
                  </a:lnTo>
                  <a:cubicBezTo>
                    <a:pt x="1544" y="2639"/>
                    <a:pt x="1591" y="2576"/>
                    <a:pt x="1654" y="2560"/>
                  </a:cubicBezTo>
                  <a:cubicBezTo>
                    <a:pt x="1890" y="2465"/>
                    <a:pt x="2095" y="2292"/>
                    <a:pt x="2174" y="2024"/>
                  </a:cubicBezTo>
                  <a:lnTo>
                    <a:pt x="2190" y="1977"/>
                  </a:lnTo>
                  <a:cubicBezTo>
                    <a:pt x="2269" y="1756"/>
                    <a:pt x="2237" y="1520"/>
                    <a:pt x="2095" y="1315"/>
                  </a:cubicBezTo>
                  <a:cubicBezTo>
                    <a:pt x="2032" y="1237"/>
                    <a:pt x="2016" y="1158"/>
                    <a:pt x="2001" y="1079"/>
                  </a:cubicBezTo>
                  <a:cubicBezTo>
                    <a:pt x="2001" y="1032"/>
                    <a:pt x="2001" y="969"/>
                    <a:pt x="2032" y="906"/>
                  </a:cubicBezTo>
                  <a:lnTo>
                    <a:pt x="2111" y="717"/>
                  </a:lnTo>
                  <a:cubicBezTo>
                    <a:pt x="2206" y="654"/>
                    <a:pt x="2316" y="591"/>
                    <a:pt x="2426" y="559"/>
                  </a:cubicBezTo>
                  <a:cubicBezTo>
                    <a:pt x="2473" y="528"/>
                    <a:pt x="2505" y="512"/>
                    <a:pt x="2568" y="496"/>
                  </a:cubicBezTo>
                  <a:close/>
                  <a:moveTo>
                    <a:pt x="3566" y="3902"/>
                  </a:moveTo>
                  <a:cubicBezTo>
                    <a:pt x="3609" y="3902"/>
                    <a:pt x="3612" y="3928"/>
                    <a:pt x="3623" y="3962"/>
                  </a:cubicBezTo>
                  <a:cubicBezTo>
                    <a:pt x="3655" y="3977"/>
                    <a:pt x="3733" y="4135"/>
                    <a:pt x="3781" y="4214"/>
                  </a:cubicBezTo>
                  <a:cubicBezTo>
                    <a:pt x="3892" y="4415"/>
                    <a:pt x="4106" y="4521"/>
                    <a:pt x="4328" y="4521"/>
                  </a:cubicBezTo>
                  <a:cubicBezTo>
                    <a:pt x="4420" y="4521"/>
                    <a:pt x="4512" y="4503"/>
                    <a:pt x="4600" y="4466"/>
                  </a:cubicBezTo>
                  <a:cubicBezTo>
                    <a:pt x="4631" y="4450"/>
                    <a:pt x="4694" y="4450"/>
                    <a:pt x="4726" y="4450"/>
                  </a:cubicBezTo>
                  <a:lnTo>
                    <a:pt x="5025" y="4497"/>
                  </a:lnTo>
                  <a:cubicBezTo>
                    <a:pt x="4805" y="4734"/>
                    <a:pt x="4537" y="4891"/>
                    <a:pt x="4253" y="5001"/>
                  </a:cubicBezTo>
                  <a:cubicBezTo>
                    <a:pt x="3965" y="5121"/>
                    <a:pt x="3664" y="5181"/>
                    <a:pt x="3364" y="5181"/>
                  </a:cubicBezTo>
                  <a:cubicBezTo>
                    <a:pt x="3073" y="5181"/>
                    <a:pt x="2783" y="5125"/>
                    <a:pt x="2505" y="5017"/>
                  </a:cubicBezTo>
                  <a:cubicBezTo>
                    <a:pt x="2647" y="4891"/>
                    <a:pt x="2757" y="4734"/>
                    <a:pt x="2788" y="4513"/>
                  </a:cubicBezTo>
                  <a:cubicBezTo>
                    <a:pt x="2804" y="4418"/>
                    <a:pt x="2820" y="4340"/>
                    <a:pt x="2867" y="4261"/>
                  </a:cubicBezTo>
                  <a:cubicBezTo>
                    <a:pt x="2899" y="4198"/>
                    <a:pt x="2899" y="4151"/>
                    <a:pt x="3103" y="4072"/>
                  </a:cubicBezTo>
                  <a:lnTo>
                    <a:pt x="3497" y="3914"/>
                  </a:lnTo>
                  <a:cubicBezTo>
                    <a:pt x="3528" y="3906"/>
                    <a:pt x="3550" y="3902"/>
                    <a:pt x="3566" y="3902"/>
                  </a:cubicBezTo>
                  <a:close/>
                  <a:moveTo>
                    <a:pt x="3348" y="0"/>
                  </a:moveTo>
                  <a:cubicBezTo>
                    <a:pt x="2989" y="0"/>
                    <a:pt x="2631" y="71"/>
                    <a:pt x="2284" y="213"/>
                  </a:cubicBezTo>
                  <a:cubicBezTo>
                    <a:pt x="1607" y="496"/>
                    <a:pt x="1071" y="1032"/>
                    <a:pt x="788" y="1709"/>
                  </a:cubicBezTo>
                  <a:cubicBezTo>
                    <a:pt x="0" y="3599"/>
                    <a:pt x="1434" y="5553"/>
                    <a:pt x="3355" y="5553"/>
                  </a:cubicBezTo>
                  <a:cubicBezTo>
                    <a:pt x="3366" y="5553"/>
                    <a:pt x="3376" y="5553"/>
                    <a:pt x="3386" y="5553"/>
                  </a:cubicBezTo>
                  <a:cubicBezTo>
                    <a:pt x="4651" y="5553"/>
                    <a:pt x="5830" y="4597"/>
                    <a:pt x="6065" y="3332"/>
                  </a:cubicBezTo>
                  <a:cubicBezTo>
                    <a:pt x="6206" y="2576"/>
                    <a:pt x="6033" y="1756"/>
                    <a:pt x="5561" y="1126"/>
                  </a:cubicBezTo>
                  <a:cubicBezTo>
                    <a:pt x="5521" y="1077"/>
                    <a:pt x="5463" y="1053"/>
                    <a:pt x="5406" y="1053"/>
                  </a:cubicBezTo>
                  <a:cubicBezTo>
                    <a:pt x="5372" y="1053"/>
                    <a:pt x="5338" y="1061"/>
                    <a:pt x="5309" y="1079"/>
                  </a:cubicBezTo>
                  <a:cubicBezTo>
                    <a:pt x="5230" y="1142"/>
                    <a:pt x="5198" y="1268"/>
                    <a:pt x="5261" y="1347"/>
                  </a:cubicBezTo>
                  <a:cubicBezTo>
                    <a:pt x="5639" y="1835"/>
                    <a:pt x="5797" y="2450"/>
                    <a:pt x="5718" y="3048"/>
                  </a:cubicBezTo>
                  <a:lnTo>
                    <a:pt x="5576" y="2969"/>
                  </a:lnTo>
                  <a:cubicBezTo>
                    <a:pt x="5450" y="2922"/>
                    <a:pt x="5356" y="2796"/>
                    <a:pt x="5340" y="2654"/>
                  </a:cubicBezTo>
                  <a:cubicBezTo>
                    <a:pt x="5293" y="2528"/>
                    <a:pt x="5183" y="2339"/>
                    <a:pt x="5025" y="2292"/>
                  </a:cubicBezTo>
                  <a:cubicBezTo>
                    <a:pt x="4899" y="2229"/>
                    <a:pt x="4742" y="2182"/>
                    <a:pt x="4616" y="2182"/>
                  </a:cubicBezTo>
                  <a:lnTo>
                    <a:pt x="4505" y="2182"/>
                  </a:lnTo>
                  <a:cubicBezTo>
                    <a:pt x="4379" y="2182"/>
                    <a:pt x="4237" y="2103"/>
                    <a:pt x="4159" y="1993"/>
                  </a:cubicBezTo>
                  <a:cubicBezTo>
                    <a:pt x="4080" y="1898"/>
                    <a:pt x="4064" y="1678"/>
                    <a:pt x="4159" y="1536"/>
                  </a:cubicBezTo>
                  <a:cubicBezTo>
                    <a:pt x="4253" y="1363"/>
                    <a:pt x="4237" y="1142"/>
                    <a:pt x="4143" y="985"/>
                  </a:cubicBezTo>
                  <a:cubicBezTo>
                    <a:pt x="4063" y="871"/>
                    <a:pt x="3942" y="823"/>
                    <a:pt x="3816" y="823"/>
                  </a:cubicBezTo>
                  <a:cubicBezTo>
                    <a:pt x="3768" y="823"/>
                    <a:pt x="3718" y="830"/>
                    <a:pt x="3670" y="843"/>
                  </a:cubicBezTo>
                  <a:cubicBezTo>
                    <a:pt x="3615" y="867"/>
                    <a:pt x="3564" y="878"/>
                    <a:pt x="3517" y="878"/>
                  </a:cubicBezTo>
                  <a:cubicBezTo>
                    <a:pt x="3470" y="878"/>
                    <a:pt x="3426" y="867"/>
                    <a:pt x="3387" y="843"/>
                  </a:cubicBezTo>
                  <a:cubicBezTo>
                    <a:pt x="3198" y="764"/>
                    <a:pt x="3009" y="607"/>
                    <a:pt x="2914" y="418"/>
                  </a:cubicBezTo>
                  <a:cubicBezTo>
                    <a:pt x="3064" y="392"/>
                    <a:pt x="3214" y="378"/>
                    <a:pt x="3365" y="378"/>
                  </a:cubicBezTo>
                  <a:cubicBezTo>
                    <a:pt x="3675" y="378"/>
                    <a:pt x="3983" y="437"/>
                    <a:pt x="4269" y="575"/>
                  </a:cubicBezTo>
                  <a:cubicBezTo>
                    <a:pt x="4411" y="638"/>
                    <a:pt x="4553" y="717"/>
                    <a:pt x="4694" y="796"/>
                  </a:cubicBezTo>
                  <a:cubicBezTo>
                    <a:pt x="4723" y="813"/>
                    <a:pt x="4755" y="821"/>
                    <a:pt x="4788" y="821"/>
                  </a:cubicBezTo>
                  <a:cubicBezTo>
                    <a:pt x="4846" y="821"/>
                    <a:pt x="4906" y="793"/>
                    <a:pt x="4946" y="733"/>
                  </a:cubicBezTo>
                  <a:cubicBezTo>
                    <a:pt x="5009" y="654"/>
                    <a:pt x="4978" y="528"/>
                    <a:pt x="4883" y="481"/>
                  </a:cubicBezTo>
                  <a:cubicBezTo>
                    <a:pt x="4742" y="370"/>
                    <a:pt x="4568" y="292"/>
                    <a:pt x="4411" y="213"/>
                  </a:cubicBezTo>
                  <a:cubicBezTo>
                    <a:pt x="4064" y="71"/>
                    <a:pt x="3706" y="0"/>
                    <a:pt x="3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4"/>
            <p:cNvSpPr/>
            <p:nvPr/>
          </p:nvSpPr>
          <p:spPr>
            <a:xfrm>
              <a:off x="4479944" y="2393623"/>
              <a:ext cx="148686" cy="40679"/>
            </a:xfrm>
            <a:custGeom>
              <a:avLst/>
              <a:gdLst/>
              <a:ahLst/>
              <a:cxnLst/>
              <a:rect l="l" t="t" r="r" b="b"/>
              <a:pathLst>
                <a:path w="4207" h="1151" extrusionOk="0">
                  <a:moveTo>
                    <a:pt x="3860" y="379"/>
                  </a:moveTo>
                  <a:lnTo>
                    <a:pt x="3860" y="788"/>
                  </a:lnTo>
                  <a:lnTo>
                    <a:pt x="379" y="788"/>
                  </a:lnTo>
                  <a:lnTo>
                    <a:pt x="379" y="379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63"/>
                  </a:cubicBezTo>
                  <a:lnTo>
                    <a:pt x="1" y="788"/>
                  </a:lnTo>
                  <a:cubicBezTo>
                    <a:pt x="1" y="993"/>
                    <a:pt x="158" y="1151"/>
                    <a:pt x="347" y="1151"/>
                  </a:cubicBezTo>
                  <a:lnTo>
                    <a:pt x="3860" y="1151"/>
                  </a:lnTo>
                  <a:cubicBezTo>
                    <a:pt x="4049" y="1151"/>
                    <a:pt x="4207" y="993"/>
                    <a:pt x="4207" y="788"/>
                  </a:cubicBezTo>
                  <a:lnTo>
                    <a:pt x="4207" y="363"/>
                  </a:lnTo>
                  <a:cubicBezTo>
                    <a:pt x="4207" y="158"/>
                    <a:pt x="4049" y="1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74"/>
          <p:cNvGrpSpPr/>
          <p:nvPr/>
        </p:nvGrpSpPr>
        <p:grpSpPr>
          <a:xfrm>
            <a:off x="3278784" y="2542725"/>
            <a:ext cx="1225200" cy="1226100"/>
            <a:chOff x="3278784" y="2542725"/>
            <a:chExt cx="1225200" cy="1226100"/>
          </a:xfrm>
        </p:grpSpPr>
        <p:sp>
          <p:nvSpPr>
            <p:cNvPr id="533" name="Google Shape;533;p74"/>
            <p:cNvSpPr/>
            <p:nvPr/>
          </p:nvSpPr>
          <p:spPr>
            <a:xfrm rot="2701683">
              <a:off x="3457999" y="2722495"/>
              <a:ext cx="866772" cy="8665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4"/>
            <p:cNvSpPr/>
            <p:nvPr/>
          </p:nvSpPr>
          <p:spPr>
            <a:xfrm>
              <a:off x="3736683" y="2936969"/>
              <a:ext cx="312357" cy="437611"/>
            </a:xfrm>
            <a:custGeom>
              <a:avLst/>
              <a:gdLst/>
              <a:ahLst/>
              <a:cxnLst/>
              <a:rect l="l" t="t" r="r" b="b"/>
              <a:pathLst>
                <a:path w="8838" h="12382" extrusionOk="0">
                  <a:moveTo>
                    <a:pt x="1151" y="0"/>
                  </a:moveTo>
                  <a:cubicBezTo>
                    <a:pt x="521" y="0"/>
                    <a:pt x="1" y="520"/>
                    <a:pt x="1" y="1150"/>
                  </a:cubicBezTo>
                  <a:lnTo>
                    <a:pt x="1" y="2190"/>
                  </a:lnTo>
                  <a:cubicBezTo>
                    <a:pt x="1" y="2284"/>
                    <a:pt x="80" y="2363"/>
                    <a:pt x="190" y="2363"/>
                  </a:cubicBezTo>
                  <a:cubicBezTo>
                    <a:pt x="284" y="2363"/>
                    <a:pt x="363" y="2284"/>
                    <a:pt x="363" y="2190"/>
                  </a:cubicBezTo>
                  <a:lnTo>
                    <a:pt x="363" y="1150"/>
                  </a:lnTo>
                  <a:cubicBezTo>
                    <a:pt x="363" y="709"/>
                    <a:pt x="710" y="363"/>
                    <a:pt x="1151" y="363"/>
                  </a:cubicBezTo>
                  <a:lnTo>
                    <a:pt x="7672" y="363"/>
                  </a:lnTo>
                  <a:cubicBezTo>
                    <a:pt x="8097" y="363"/>
                    <a:pt x="8459" y="709"/>
                    <a:pt x="8459" y="1150"/>
                  </a:cubicBezTo>
                  <a:lnTo>
                    <a:pt x="8459" y="11247"/>
                  </a:lnTo>
                  <a:cubicBezTo>
                    <a:pt x="8459" y="11688"/>
                    <a:pt x="8097" y="12035"/>
                    <a:pt x="7672" y="12035"/>
                  </a:cubicBezTo>
                  <a:lnTo>
                    <a:pt x="1151" y="12035"/>
                  </a:lnTo>
                  <a:cubicBezTo>
                    <a:pt x="710" y="12035"/>
                    <a:pt x="363" y="11688"/>
                    <a:pt x="363" y="11247"/>
                  </a:cubicBezTo>
                  <a:lnTo>
                    <a:pt x="363" y="3040"/>
                  </a:lnTo>
                  <a:cubicBezTo>
                    <a:pt x="363" y="2930"/>
                    <a:pt x="284" y="2867"/>
                    <a:pt x="190" y="2867"/>
                  </a:cubicBezTo>
                  <a:cubicBezTo>
                    <a:pt x="80" y="2867"/>
                    <a:pt x="1" y="2930"/>
                    <a:pt x="1" y="3040"/>
                  </a:cubicBezTo>
                  <a:lnTo>
                    <a:pt x="1" y="11247"/>
                  </a:lnTo>
                  <a:cubicBezTo>
                    <a:pt x="1" y="11877"/>
                    <a:pt x="521" y="12381"/>
                    <a:pt x="1151" y="12381"/>
                  </a:cubicBezTo>
                  <a:lnTo>
                    <a:pt x="7672" y="12381"/>
                  </a:lnTo>
                  <a:cubicBezTo>
                    <a:pt x="8302" y="12381"/>
                    <a:pt x="8806" y="11877"/>
                    <a:pt x="8806" y="11247"/>
                  </a:cubicBezTo>
                  <a:lnTo>
                    <a:pt x="8806" y="1150"/>
                  </a:lnTo>
                  <a:cubicBezTo>
                    <a:pt x="8837" y="520"/>
                    <a:pt x="8302" y="0"/>
                    <a:pt x="7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4"/>
            <p:cNvSpPr/>
            <p:nvPr/>
          </p:nvSpPr>
          <p:spPr>
            <a:xfrm>
              <a:off x="3771212" y="2972029"/>
              <a:ext cx="242768" cy="321263"/>
            </a:xfrm>
            <a:custGeom>
              <a:avLst/>
              <a:gdLst/>
              <a:ahLst/>
              <a:cxnLst/>
              <a:rect l="l" t="t" r="r" b="b"/>
              <a:pathLst>
                <a:path w="6869" h="9090" extrusionOk="0">
                  <a:moveTo>
                    <a:pt x="284" y="1"/>
                  </a:moveTo>
                  <a:cubicBezTo>
                    <a:pt x="126" y="1"/>
                    <a:pt x="0" y="143"/>
                    <a:pt x="0" y="300"/>
                  </a:cubicBezTo>
                  <a:lnTo>
                    <a:pt x="0" y="8806"/>
                  </a:lnTo>
                  <a:cubicBezTo>
                    <a:pt x="0" y="8963"/>
                    <a:pt x="126" y="9089"/>
                    <a:pt x="284" y="9089"/>
                  </a:cubicBezTo>
                  <a:lnTo>
                    <a:pt x="4647" y="9089"/>
                  </a:lnTo>
                  <a:cubicBezTo>
                    <a:pt x="4742" y="9089"/>
                    <a:pt x="4820" y="9011"/>
                    <a:pt x="4820" y="8916"/>
                  </a:cubicBezTo>
                  <a:cubicBezTo>
                    <a:pt x="4820" y="8822"/>
                    <a:pt x="4742" y="8743"/>
                    <a:pt x="4647" y="8743"/>
                  </a:cubicBezTo>
                  <a:lnTo>
                    <a:pt x="347" y="8743"/>
                  </a:lnTo>
                  <a:lnTo>
                    <a:pt x="347" y="347"/>
                  </a:lnTo>
                  <a:lnTo>
                    <a:pt x="4332" y="347"/>
                  </a:lnTo>
                  <a:lnTo>
                    <a:pt x="4332" y="1434"/>
                  </a:lnTo>
                  <a:lnTo>
                    <a:pt x="3545" y="1434"/>
                  </a:lnTo>
                  <a:cubicBezTo>
                    <a:pt x="3434" y="1434"/>
                    <a:pt x="3371" y="1513"/>
                    <a:pt x="3371" y="1607"/>
                  </a:cubicBezTo>
                  <a:cubicBezTo>
                    <a:pt x="3371" y="1718"/>
                    <a:pt x="3434" y="1796"/>
                    <a:pt x="3545" y="1796"/>
                  </a:cubicBezTo>
                  <a:lnTo>
                    <a:pt x="4332" y="1796"/>
                  </a:lnTo>
                  <a:lnTo>
                    <a:pt x="4332" y="2111"/>
                  </a:lnTo>
                  <a:cubicBezTo>
                    <a:pt x="4332" y="2222"/>
                    <a:pt x="4395" y="2316"/>
                    <a:pt x="4490" y="2379"/>
                  </a:cubicBezTo>
                  <a:cubicBezTo>
                    <a:pt x="4531" y="2407"/>
                    <a:pt x="4579" y="2419"/>
                    <a:pt x="4627" y="2419"/>
                  </a:cubicBezTo>
                  <a:cubicBezTo>
                    <a:pt x="4689" y="2419"/>
                    <a:pt x="4752" y="2399"/>
                    <a:pt x="4805" y="2363"/>
                  </a:cubicBezTo>
                  <a:lnTo>
                    <a:pt x="5230" y="2064"/>
                  </a:lnTo>
                  <a:lnTo>
                    <a:pt x="5671" y="2363"/>
                  </a:lnTo>
                  <a:cubicBezTo>
                    <a:pt x="5734" y="2395"/>
                    <a:pt x="5781" y="2411"/>
                    <a:pt x="5844" y="2411"/>
                  </a:cubicBezTo>
                  <a:cubicBezTo>
                    <a:pt x="5876" y="2411"/>
                    <a:pt x="5939" y="2395"/>
                    <a:pt x="5986" y="2379"/>
                  </a:cubicBezTo>
                  <a:cubicBezTo>
                    <a:pt x="6081" y="2316"/>
                    <a:pt x="6144" y="2222"/>
                    <a:pt x="6144" y="2096"/>
                  </a:cubicBezTo>
                  <a:lnTo>
                    <a:pt x="6144" y="1592"/>
                  </a:lnTo>
                  <a:cubicBezTo>
                    <a:pt x="6144" y="1497"/>
                    <a:pt x="6065" y="1418"/>
                    <a:pt x="5970" y="1418"/>
                  </a:cubicBezTo>
                  <a:cubicBezTo>
                    <a:pt x="5860" y="1418"/>
                    <a:pt x="5781" y="1497"/>
                    <a:pt x="5781" y="1592"/>
                  </a:cubicBezTo>
                  <a:lnTo>
                    <a:pt x="5781" y="2001"/>
                  </a:lnTo>
                  <a:lnTo>
                    <a:pt x="5340" y="1718"/>
                  </a:lnTo>
                  <a:cubicBezTo>
                    <a:pt x="5309" y="1694"/>
                    <a:pt x="5273" y="1682"/>
                    <a:pt x="5238" y="1682"/>
                  </a:cubicBezTo>
                  <a:cubicBezTo>
                    <a:pt x="5202" y="1682"/>
                    <a:pt x="5167" y="1694"/>
                    <a:pt x="5135" y="1718"/>
                  </a:cubicBezTo>
                  <a:lnTo>
                    <a:pt x="4679" y="2001"/>
                  </a:lnTo>
                  <a:lnTo>
                    <a:pt x="4679" y="347"/>
                  </a:lnTo>
                  <a:lnTo>
                    <a:pt x="5766" y="347"/>
                  </a:lnTo>
                  <a:lnTo>
                    <a:pt x="5766" y="773"/>
                  </a:lnTo>
                  <a:cubicBezTo>
                    <a:pt x="5766" y="867"/>
                    <a:pt x="5844" y="946"/>
                    <a:pt x="5939" y="946"/>
                  </a:cubicBezTo>
                  <a:cubicBezTo>
                    <a:pt x="6033" y="946"/>
                    <a:pt x="6112" y="867"/>
                    <a:pt x="6112" y="773"/>
                  </a:cubicBezTo>
                  <a:lnTo>
                    <a:pt x="6112" y="347"/>
                  </a:lnTo>
                  <a:lnTo>
                    <a:pt x="6474" y="347"/>
                  </a:lnTo>
                  <a:lnTo>
                    <a:pt x="6474" y="8743"/>
                  </a:lnTo>
                  <a:lnTo>
                    <a:pt x="5466" y="8743"/>
                  </a:lnTo>
                  <a:cubicBezTo>
                    <a:pt x="5372" y="8743"/>
                    <a:pt x="5293" y="8822"/>
                    <a:pt x="5293" y="8916"/>
                  </a:cubicBezTo>
                  <a:cubicBezTo>
                    <a:pt x="5309" y="9011"/>
                    <a:pt x="5403" y="9089"/>
                    <a:pt x="5513" y="9089"/>
                  </a:cubicBezTo>
                  <a:lnTo>
                    <a:pt x="6569" y="9089"/>
                  </a:lnTo>
                  <a:cubicBezTo>
                    <a:pt x="6726" y="9089"/>
                    <a:pt x="6868" y="8963"/>
                    <a:pt x="6868" y="8806"/>
                  </a:cubicBezTo>
                  <a:lnTo>
                    <a:pt x="6868" y="300"/>
                  </a:lnTo>
                  <a:cubicBezTo>
                    <a:pt x="6868" y="143"/>
                    <a:pt x="6726" y="1"/>
                    <a:pt x="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4"/>
            <p:cNvSpPr/>
            <p:nvPr/>
          </p:nvSpPr>
          <p:spPr>
            <a:xfrm>
              <a:off x="3871407" y="3306615"/>
              <a:ext cx="42340" cy="42340"/>
            </a:xfrm>
            <a:custGeom>
              <a:avLst/>
              <a:gdLst/>
              <a:ahLst/>
              <a:cxnLst/>
              <a:rect l="l" t="t" r="r" b="b"/>
              <a:pathLst>
                <a:path w="1198" h="1198" extrusionOk="0">
                  <a:moveTo>
                    <a:pt x="851" y="378"/>
                  </a:moveTo>
                  <a:lnTo>
                    <a:pt x="851" y="867"/>
                  </a:lnTo>
                  <a:lnTo>
                    <a:pt x="347" y="867"/>
                  </a:lnTo>
                  <a:lnTo>
                    <a:pt x="347" y="378"/>
                  </a:lnTo>
                  <a:close/>
                  <a:moveTo>
                    <a:pt x="300" y="0"/>
                  </a:moveTo>
                  <a:cubicBezTo>
                    <a:pt x="142" y="0"/>
                    <a:pt x="1" y="142"/>
                    <a:pt x="1" y="300"/>
                  </a:cubicBezTo>
                  <a:lnTo>
                    <a:pt x="1" y="914"/>
                  </a:lnTo>
                  <a:cubicBezTo>
                    <a:pt x="1" y="1072"/>
                    <a:pt x="142" y="1198"/>
                    <a:pt x="300" y="1198"/>
                  </a:cubicBezTo>
                  <a:lnTo>
                    <a:pt x="899" y="1198"/>
                  </a:lnTo>
                  <a:cubicBezTo>
                    <a:pt x="1056" y="1198"/>
                    <a:pt x="1198" y="1072"/>
                    <a:pt x="1198" y="914"/>
                  </a:cubicBezTo>
                  <a:lnTo>
                    <a:pt x="1198" y="300"/>
                  </a:lnTo>
                  <a:cubicBezTo>
                    <a:pt x="1198" y="142"/>
                    <a:pt x="1056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4"/>
            <p:cNvSpPr/>
            <p:nvPr/>
          </p:nvSpPr>
          <p:spPr>
            <a:xfrm>
              <a:off x="3890351" y="3074486"/>
              <a:ext cx="98005" cy="12264"/>
            </a:xfrm>
            <a:custGeom>
              <a:avLst/>
              <a:gdLst/>
              <a:ahLst/>
              <a:cxnLst/>
              <a:rect l="l" t="t" r="r" b="b"/>
              <a:pathLst>
                <a:path w="2773" h="347" extrusionOk="0">
                  <a:moveTo>
                    <a:pt x="174" y="0"/>
                  </a:moveTo>
                  <a:cubicBezTo>
                    <a:pt x="63" y="0"/>
                    <a:pt x="0" y="79"/>
                    <a:pt x="0" y="173"/>
                  </a:cubicBezTo>
                  <a:cubicBezTo>
                    <a:pt x="0" y="268"/>
                    <a:pt x="63" y="347"/>
                    <a:pt x="174" y="347"/>
                  </a:cubicBezTo>
                  <a:lnTo>
                    <a:pt x="2599" y="347"/>
                  </a:lnTo>
                  <a:cubicBezTo>
                    <a:pt x="2694" y="347"/>
                    <a:pt x="2773" y="268"/>
                    <a:pt x="2773" y="173"/>
                  </a:cubicBezTo>
                  <a:cubicBezTo>
                    <a:pt x="2773" y="79"/>
                    <a:pt x="2694" y="0"/>
                    <a:pt x="2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4"/>
            <p:cNvSpPr/>
            <p:nvPr/>
          </p:nvSpPr>
          <p:spPr>
            <a:xfrm>
              <a:off x="3813517" y="3100074"/>
              <a:ext cx="174839" cy="12299"/>
            </a:xfrm>
            <a:custGeom>
              <a:avLst/>
              <a:gdLst/>
              <a:ahLst/>
              <a:cxnLst/>
              <a:rect l="l" t="t" r="r" b="b"/>
              <a:pathLst>
                <a:path w="4947" h="348" extrusionOk="0">
                  <a:moveTo>
                    <a:pt x="205" y="1"/>
                  </a:moveTo>
                  <a:cubicBezTo>
                    <a:pt x="95" y="1"/>
                    <a:pt x="1" y="79"/>
                    <a:pt x="1" y="174"/>
                  </a:cubicBezTo>
                  <a:cubicBezTo>
                    <a:pt x="1" y="268"/>
                    <a:pt x="79" y="347"/>
                    <a:pt x="174" y="347"/>
                  </a:cubicBezTo>
                  <a:lnTo>
                    <a:pt x="4773" y="347"/>
                  </a:lnTo>
                  <a:cubicBezTo>
                    <a:pt x="4868" y="347"/>
                    <a:pt x="4947" y="268"/>
                    <a:pt x="4947" y="174"/>
                  </a:cubicBezTo>
                  <a:cubicBezTo>
                    <a:pt x="4947" y="79"/>
                    <a:pt x="4868" y="1"/>
                    <a:pt x="4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4"/>
            <p:cNvSpPr/>
            <p:nvPr/>
          </p:nvSpPr>
          <p:spPr>
            <a:xfrm>
              <a:off x="3877522" y="3125697"/>
              <a:ext cx="110834" cy="12264"/>
            </a:xfrm>
            <a:custGeom>
              <a:avLst/>
              <a:gdLst/>
              <a:ahLst/>
              <a:cxnLst/>
              <a:rect l="l" t="t" r="r" b="b"/>
              <a:pathLst>
                <a:path w="3136" h="347" extrusionOk="0">
                  <a:moveTo>
                    <a:pt x="174" y="0"/>
                  </a:moveTo>
                  <a:cubicBezTo>
                    <a:pt x="80" y="0"/>
                    <a:pt x="1" y="79"/>
                    <a:pt x="1" y="173"/>
                  </a:cubicBezTo>
                  <a:cubicBezTo>
                    <a:pt x="1" y="284"/>
                    <a:pt x="80" y="347"/>
                    <a:pt x="174" y="347"/>
                  </a:cubicBezTo>
                  <a:lnTo>
                    <a:pt x="2962" y="347"/>
                  </a:lnTo>
                  <a:cubicBezTo>
                    <a:pt x="3057" y="347"/>
                    <a:pt x="3136" y="284"/>
                    <a:pt x="3136" y="173"/>
                  </a:cubicBezTo>
                  <a:cubicBezTo>
                    <a:pt x="3136" y="79"/>
                    <a:pt x="3057" y="0"/>
                    <a:pt x="2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4"/>
            <p:cNvSpPr/>
            <p:nvPr/>
          </p:nvSpPr>
          <p:spPr>
            <a:xfrm>
              <a:off x="3796835" y="3125697"/>
              <a:ext cx="63475" cy="12264"/>
            </a:xfrm>
            <a:custGeom>
              <a:avLst/>
              <a:gdLst/>
              <a:ahLst/>
              <a:cxnLst/>
              <a:rect l="l" t="t" r="r" b="b"/>
              <a:pathLst>
                <a:path w="1796" h="347" extrusionOk="0">
                  <a:moveTo>
                    <a:pt x="173" y="0"/>
                  </a:moveTo>
                  <a:cubicBezTo>
                    <a:pt x="79" y="0"/>
                    <a:pt x="0" y="79"/>
                    <a:pt x="0" y="173"/>
                  </a:cubicBezTo>
                  <a:cubicBezTo>
                    <a:pt x="0" y="284"/>
                    <a:pt x="79" y="347"/>
                    <a:pt x="173" y="347"/>
                  </a:cubicBezTo>
                  <a:lnTo>
                    <a:pt x="1622" y="347"/>
                  </a:lnTo>
                  <a:cubicBezTo>
                    <a:pt x="1717" y="347"/>
                    <a:pt x="1796" y="284"/>
                    <a:pt x="1796" y="173"/>
                  </a:cubicBezTo>
                  <a:cubicBezTo>
                    <a:pt x="1796" y="79"/>
                    <a:pt x="1717" y="0"/>
                    <a:pt x="1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4"/>
            <p:cNvSpPr/>
            <p:nvPr/>
          </p:nvSpPr>
          <p:spPr>
            <a:xfrm>
              <a:off x="3814082" y="3176343"/>
              <a:ext cx="174839" cy="12829"/>
            </a:xfrm>
            <a:custGeom>
              <a:avLst/>
              <a:gdLst/>
              <a:ahLst/>
              <a:cxnLst/>
              <a:rect l="l" t="t" r="r" b="b"/>
              <a:pathLst>
                <a:path w="4947" h="363" extrusionOk="0">
                  <a:moveTo>
                    <a:pt x="189" y="1"/>
                  </a:moveTo>
                  <a:cubicBezTo>
                    <a:pt x="79" y="1"/>
                    <a:pt x="0" y="79"/>
                    <a:pt x="0" y="174"/>
                  </a:cubicBezTo>
                  <a:cubicBezTo>
                    <a:pt x="0" y="284"/>
                    <a:pt x="79" y="363"/>
                    <a:pt x="189" y="363"/>
                  </a:cubicBezTo>
                  <a:lnTo>
                    <a:pt x="4773" y="363"/>
                  </a:lnTo>
                  <a:cubicBezTo>
                    <a:pt x="4868" y="363"/>
                    <a:pt x="4946" y="284"/>
                    <a:pt x="4946" y="174"/>
                  </a:cubicBezTo>
                  <a:cubicBezTo>
                    <a:pt x="4946" y="79"/>
                    <a:pt x="4852" y="1"/>
                    <a:pt x="4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4"/>
            <p:cNvSpPr/>
            <p:nvPr/>
          </p:nvSpPr>
          <p:spPr>
            <a:xfrm>
              <a:off x="3796835" y="3203062"/>
              <a:ext cx="191521" cy="12299"/>
            </a:xfrm>
            <a:custGeom>
              <a:avLst/>
              <a:gdLst/>
              <a:ahLst/>
              <a:cxnLst/>
              <a:rect l="l" t="t" r="r" b="b"/>
              <a:pathLst>
                <a:path w="5419" h="348" extrusionOk="0">
                  <a:moveTo>
                    <a:pt x="173" y="1"/>
                  </a:moveTo>
                  <a:cubicBezTo>
                    <a:pt x="79" y="1"/>
                    <a:pt x="0" y="79"/>
                    <a:pt x="0" y="174"/>
                  </a:cubicBezTo>
                  <a:cubicBezTo>
                    <a:pt x="0" y="268"/>
                    <a:pt x="79" y="347"/>
                    <a:pt x="173" y="347"/>
                  </a:cubicBezTo>
                  <a:lnTo>
                    <a:pt x="5245" y="347"/>
                  </a:lnTo>
                  <a:cubicBezTo>
                    <a:pt x="5340" y="347"/>
                    <a:pt x="5419" y="268"/>
                    <a:pt x="5419" y="174"/>
                  </a:cubicBezTo>
                  <a:cubicBezTo>
                    <a:pt x="5419" y="79"/>
                    <a:pt x="5340" y="1"/>
                    <a:pt x="5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4"/>
            <p:cNvSpPr/>
            <p:nvPr/>
          </p:nvSpPr>
          <p:spPr>
            <a:xfrm>
              <a:off x="3796835" y="3228120"/>
              <a:ext cx="57926" cy="12264"/>
            </a:xfrm>
            <a:custGeom>
              <a:avLst/>
              <a:gdLst/>
              <a:ahLst/>
              <a:cxnLst/>
              <a:rect l="l" t="t" r="r" b="b"/>
              <a:pathLst>
                <a:path w="1639" h="347" extrusionOk="0">
                  <a:moveTo>
                    <a:pt x="173" y="0"/>
                  </a:moveTo>
                  <a:cubicBezTo>
                    <a:pt x="79" y="0"/>
                    <a:pt x="0" y="79"/>
                    <a:pt x="0" y="174"/>
                  </a:cubicBezTo>
                  <a:cubicBezTo>
                    <a:pt x="0" y="268"/>
                    <a:pt x="79" y="347"/>
                    <a:pt x="173" y="347"/>
                  </a:cubicBezTo>
                  <a:lnTo>
                    <a:pt x="1465" y="347"/>
                  </a:lnTo>
                  <a:cubicBezTo>
                    <a:pt x="1559" y="347"/>
                    <a:pt x="1638" y="268"/>
                    <a:pt x="1638" y="174"/>
                  </a:cubicBezTo>
                  <a:cubicBezTo>
                    <a:pt x="1638" y="79"/>
                    <a:pt x="1559" y="0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4"/>
            <p:cNvSpPr/>
            <p:nvPr/>
          </p:nvSpPr>
          <p:spPr>
            <a:xfrm>
              <a:off x="3796835" y="3151285"/>
              <a:ext cx="128611" cy="12865"/>
            </a:xfrm>
            <a:custGeom>
              <a:avLst/>
              <a:gdLst/>
              <a:ahLst/>
              <a:cxnLst/>
              <a:rect l="l" t="t" r="r" b="b"/>
              <a:pathLst>
                <a:path w="3639" h="364" extrusionOk="0">
                  <a:moveTo>
                    <a:pt x="173" y="1"/>
                  </a:moveTo>
                  <a:cubicBezTo>
                    <a:pt x="79" y="1"/>
                    <a:pt x="0" y="80"/>
                    <a:pt x="0" y="190"/>
                  </a:cubicBezTo>
                  <a:cubicBezTo>
                    <a:pt x="0" y="284"/>
                    <a:pt x="79" y="363"/>
                    <a:pt x="173" y="363"/>
                  </a:cubicBezTo>
                  <a:lnTo>
                    <a:pt x="3465" y="363"/>
                  </a:lnTo>
                  <a:cubicBezTo>
                    <a:pt x="3560" y="363"/>
                    <a:pt x="3639" y="284"/>
                    <a:pt x="3639" y="190"/>
                  </a:cubicBezTo>
                  <a:cubicBezTo>
                    <a:pt x="3639" y="80"/>
                    <a:pt x="3560" y="1"/>
                    <a:pt x="3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4"/>
            <p:cNvSpPr/>
            <p:nvPr/>
          </p:nvSpPr>
          <p:spPr>
            <a:xfrm>
              <a:off x="3797365" y="2997086"/>
              <a:ext cx="77966" cy="89098"/>
            </a:xfrm>
            <a:custGeom>
              <a:avLst/>
              <a:gdLst/>
              <a:ahLst/>
              <a:cxnLst/>
              <a:rect l="l" t="t" r="r" b="b"/>
              <a:pathLst>
                <a:path w="2206" h="2521" extrusionOk="0">
                  <a:moveTo>
                    <a:pt x="1859" y="379"/>
                  </a:moveTo>
                  <a:lnTo>
                    <a:pt x="1859" y="2190"/>
                  </a:lnTo>
                  <a:lnTo>
                    <a:pt x="363" y="2190"/>
                  </a:lnTo>
                  <a:lnTo>
                    <a:pt x="363" y="379"/>
                  </a:lnTo>
                  <a:close/>
                  <a:moveTo>
                    <a:pt x="300" y="1"/>
                  </a:moveTo>
                  <a:cubicBezTo>
                    <a:pt x="143" y="1"/>
                    <a:pt x="1" y="142"/>
                    <a:pt x="1" y="300"/>
                  </a:cubicBezTo>
                  <a:lnTo>
                    <a:pt x="1" y="2222"/>
                  </a:lnTo>
                  <a:cubicBezTo>
                    <a:pt x="1" y="2379"/>
                    <a:pt x="143" y="2521"/>
                    <a:pt x="300" y="2521"/>
                  </a:cubicBezTo>
                  <a:lnTo>
                    <a:pt x="1907" y="2521"/>
                  </a:lnTo>
                  <a:cubicBezTo>
                    <a:pt x="2080" y="2521"/>
                    <a:pt x="2206" y="2379"/>
                    <a:pt x="2206" y="2222"/>
                  </a:cubicBezTo>
                  <a:lnTo>
                    <a:pt x="2206" y="300"/>
                  </a:lnTo>
                  <a:cubicBezTo>
                    <a:pt x="2206" y="142"/>
                    <a:pt x="2080" y="1"/>
                    <a:pt x="1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4"/>
            <p:cNvSpPr/>
            <p:nvPr/>
          </p:nvSpPr>
          <p:spPr>
            <a:xfrm>
              <a:off x="3875295" y="3254273"/>
              <a:ext cx="35130" cy="12865"/>
            </a:xfrm>
            <a:custGeom>
              <a:avLst/>
              <a:gdLst/>
              <a:ahLst/>
              <a:cxnLst/>
              <a:rect l="l" t="t" r="r" b="b"/>
              <a:pathLst>
                <a:path w="994" h="364" extrusionOk="0">
                  <a:moveTo>
                    <a:pt x="190" y="1"/>
                  </a:moveTo>
                  <a:cubicBezTo>
                    <a:pt x="80" y="1"/>
                    <a:pt x="1" y="80"/>
                    <a:pt x="1" y="190"/>
                  </a:cubicBezTo>
                  <a:cubicBezTo>
                    <a:pt x="1" y="284"/>
                    <a:pt x="80" y="363"/>
                    <a:pt x="190" y="363"/>
                  </a:cubicBezTo>
                  <a:lnTo>
                    <a:pt x="820" y="363"/>
                  </a:lnTo>
                  <a:cubicBezTo>
                    <a:pt x="915" y="363"/>
                    <a:pt x="993" y="284"/>
                    <a:pt x="993" y="190"/>
                  </a:cubicBezTo>
                  <a:cubicBezTo>
                    <a:pt x="993" y="80"/>
                    <a:pt x="915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74"/>
          <p:cNvGrpSpPr/>
          <p:nvPr/>
        </p:nvGrpSpPr>
        <p:grpSpPr>
          <a:xfrm>
            <a:off x="2605675" y="1729900"/>
            <a:ext cx="1223400" cy="1223400"/>
            <a:chOff x="2605675" y="1729900"/>
            <a:chExt cx="1223400" cy="1223400"/>
          </a:xfrm>
        </p:grpSpPr>
        <p:sp>
          <p:nvSpPr>
            <p:cNvPr id="548" name="Google Shape;548;p74"/>
            <p:cNvSpPr/>
            <p:nvPr/>
          </p:nvSpPr>
          <p:spPr>
            <a:xfrm rot="2700000">
              <a:off x="2784838" y="1909063"/>
              <a:ext cx="865074" cy="8650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4"/>
            <p:cNvSpPr/>
            <p:nvPr/>
          </p:nvSpPr>
          <p:spPr>
            <a:xfrm>
              <a:off x="3134125" y="2369959"/>
              <a:ext cx="165933" cy="165933"/>
            </a:xfrm>
            <a:custGeom>
              <a:avLst/>
              <a:gdLst/>
              <a:ahLst/>
              <a:cxnLst/>
              <a:rect l="l" t="t" r="r" b="b"/>
              <a:pathLst>
                <a:path w="4695" h="4695" extrusionOk="0">
                  <a:moveTo>
                    <a:pt x="2292" y="0"/>
                  </a:moveTo>
                  <a:cubicBezTo>
                    <a:pt x="1041" y="0"/>
                    <a:pt x="1" y="1044"/>
                    <a:pt x="1" y="2332"/>
                  </a:cubicBezTo>
                  <a:cubicBezTo>
                    <a:pt x="1" y="2836"/>
                    <a:pt x="158" y="3309"/>
                    <a:pt x="457" y="3734"/>
                  </a:cubicBezTo>
                  <a:cubicBezTo>
                    <a:pt x="496" y="3773"/>
                    <a:pt x="553" y="3800"/>
                    <a:pt x="610" y="3800"/>
                  </a:cubicBezTo>
                  <a:cubicBezTo>
                    <a:pt x="645" y="3800"/>
                    <a:pt x="679" y="3790"/>
                    <a:pt x="709" y="3765"/>
                  </a:cubicBezTo>
                  <a:cubicBezTo>
                    <a:pt x="788" y="3702"/>
                    <a:pt x="804" y="3592"/>
                    <a:pt x="757" y="3513"/>
                  </a:cubicBezTo>
                  <a:cubicBezTo>
                    <a:pt x="489" y="3183"/>
                    <a:pt x="363" y="2757"/>
                    <a:pt x="363" y="2332"/>
                  </a:cubicBezTo>
                  <a:cubicBezTo>
                    <a:pt x="363" y="1229"/>
                    <a:pt x="1245" y="347"/>
                    <a:pt x="2348" y="347"/>
                  </a:cubicBezTo>
                  <a:cubicBezTo>
                    <a:pt x="3450" y="347"/>
                    <a:pt x="4332" y="1229"/>
                    <a:pt x="4332" y="2332"/>
                  </a:cubicBezTo>
                  <a:cubicBezTo>
                    <a:pt x="4332" y="3435"/>
                    <a:pt x="3450" y="4317"/>
                    <a:pt x="2348" y="4317"/>
                  </a:cubicBezTo>
                  <a:cubicBezTo>
                    <a:pt x="1985" y="4317"/>
                    <a:pt x="1639" y="4222"/>
                    <a:pt x="1324" y="4049"/>
                  </a:cubicBezTo>
                  <a:cubicBezTo>
                    <a:pt x="1295" y="4026"/>
                    <a:pt x="1260" y="4015"/>
                    <a:pt x="1224" y="4015"/>
                  </a:cubicBezTo>
                  <a:cubicBezTo>
                    <a:pt x="1163" y="4015"/>
                    <a:pt x="1102" y="4046"/>
                    <a:pt x="1072" y="4096"/>
                  </a:cubicBezTo>
                  <a:cubicBezTo>
                    <a:pt x="1009" y="4175"/>
                    <a:pt x="1040" y="4301"/>
                    <a:pt x="1119" y="4364"/>
                  </a:cubicBezTo>
                  <a:cubicBezTo>
                    <a:pt x="1497" y="4569"/>
                    <a:pt x="1907" y="4695"/>
                    <a:pt x="2348" y="4695"/>
                  </a:cubicBezTo>
                  <a:cubicBezTo>
                    <a:pt x="3639" y="4695"/>
                    <a:pt x="4695" y="3624"/>
                    <a:pt x="4695" y="2348"/>
                  </a:cubicBezTo>
                  <a:cubicBezTo>
                    <a:pt x="4695" y="1056"/>
                    <a:pt x="3623" y="1"/>
                    <a:pt x="2348" y="1"/>
                  </a:cubicBezTo>
                  <a:cubicBezTo>
                    <a:pt x="2329" y="0"/>
                    <a:pt x="2310" y="0"/>
                    <a:pt x="2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4"/>
            <p:cNvSpPr/>
            <p:nvPr/>
          </p:nvSpPr>
          <p:spPr>
            <a:xfrm>
              <a:off x="3164202" y="2397243"/>
              <a:ext cx="108572" cy="102458"/>
            </a:xfrm>
            <a:custGeom>
              <a:avLst/>
              <a:gdLst/>
              <a:ahLst/>
              <a:cxnLst/>
              <a:rect l="l" t="t" r="r" b="b"/>
              <a:pathLst>
                <a:path w="3072" h="2899" extrusionOk="0">
                  <a:moveTo>
                    <a:pt x="1497" y="410"/>
                  </a:moveTo>
                  <a:lnTo>
                    <a:pt x="1764" y="946"/>
                  </a:lnTo>
                  <a:cubicBezTo>
                    <a:pt x="1812" y="1040"/>
                    <a:pt x="1906" y="1103"/>
                    <a:pt x="2001" y="1119"/>
                  </a:cubicBezTo>
                  <a:lnTo>
                    <a:pt x="2599" y="1198"/>
                  </a:lnTo>
                  <a:lnTo>
                    <a:pt x="2158" y="1623"/>
                  </a:lnTo>
                  <a:cubicBezTo>
                    <a:pt x="2079" y="1702"/>
                    <a:pt x="2048" y="1796"/>
                    <a:pt x="2064" y="1907"/>
                  </a:cubicBezTo>
                  <a:lnTo>
                    <a:pt x="2158" y="2505"/>
                  </a:lnTo>
                  <a:lnTo>
                    <a:pt x="2158" y="2505"/>
                  </a:lnTo>
                  <a:lnTo>
                    <a:pt x="1623" y="2222"/>
                  </a:lnTo>
                  <a:cubicBezTo>
                    <a:pt x="1591" y="2206"/>
                    <a:pt x="1528" y="2190"/>
                    <a:pt x="1465" y="2190"/>
                  </a:cubicBezTo>
                  <a:cubicBezTo>
                    <a:pt x="1418" y="2190"/>
                    <a:pt x="1371" y="2206"/>
                    <a:pt x="1308" y="2222"/>
                  </a:cubicBezTo>
                  <a:lnTo>
                    <a:pt x="788" y="2505"/>
                  </a:lnTo>
                  <a:lnTo>
                    <a:pt x="882" y="1907"/>
                  </a:lnTo>
                  <a:cubicBezTo>
                    <a:pt x="898" y="1812"/>
                    <a:pt x="867" y="1702"/>
                    <a:pt x="788" y="1623"/>
                  </a:cubicBezTo>
                  <a:lnTo>
                    <a:pt x="394" y="1198"/>
                  </a:lnTo>
                  <a:lnTo>
                    <a:pt x="977" y="1119"/>
                  </a:lnTo>
                  <a:cubicBezTo>
                    <a:pt x="1087" y="1103"/>
                    <a:pt x="1182" y="1040"/>
                    <a:pt x="1213" y="946"/>
                  </a:cubicBezTo>
                  <a:lnTo>
                    <a:pt x="1497" y="410"/>
                  </a:lnTo>
                  <a:close/>
                  <a:moveTo>
                    <a:pt x="1528" y="1"/>
                  </a:moveTo>
                  <a:cubicBezTo>
                    <a:pt x="1418" y="1"/>
                    <a:pt x="1292" y="79"/>
                    <a:pt x="1229" y="174"/>
                  </a:cubicBezTo>
                  <a:lnTo>
                    <a:pt x="945" y="772"/>
                  </a:lnTo>
                  <a:lnTo>
                    <a:pt x="284" y="867"/>
                  </a:lnTo>
                  <a:cubicBezTo>
                    <a:pt x="173" y="883"/>
                    <a:pt x="79" y="962"/>
                    <a:pt x="32" y="1088"/>
                  </a:cubicBezTo>
                  <a:cubicBezTo>
                    <a:pt x="0" y="1198"/>
                    <a:pt x="32" y="1324"/>
                    <a:pt x="110" y="1418"/>
                  </a:cubicBezTo>
                  <a:lnTo>
                    <a:pt x="583" y="1875"/>
                  </a:lnTo>
                  <a:lnTo>
                    <a:pt x="457" y="2521"/>
                  </a:lnTo>
                  <a:cubicBezTo>
                    <a:pt x="425" y="2647"/>
                    <a:pt x="473" y="2757"/>
                    <a:pt x="583" y="2836"/>
                  </a:cubicBezTo>
                  <a:cubicBezTo>
                    <a:pt x="641" y="2878"/>
                    <a:pt x="704" y="2897"/>
                    <a:pt x="766" y="2897"/>
                  </a:cubicBezTo>
                  <a:cubicBezTo>
                    <a:pt x="822" y="2897"/>
                    <a:pt x="877" y="2881"/>
                    <a:pt x="930" y="2852"/>
                  </a:cubicBezTo>
                  <a:lnTo>
                    <a:pt x="1512" y="2537"/>
                  </a:lnTo>
                  <a:lnTo>
                    <a:pt x="2111" y="2852"/>
                  </a:lnTo>
                  <a:cubicBezTo>
                    <a:pt x="2142" y="2883"/>
                    <a:pt x="2205" y="2899"/>
                    <a:pt x="2268" y="2899"/>
                  </a:cubicBezTo>
                  <a:cubicBezTo>
                    <a:pt x="2316" y="2899"/>
                    <a:pt x="2394" y="2883"/>
                    <a:pt x="2457" y="2836"/>
                  </a:cubicBezTo>
                  <a:cubicBezTo>
                    <a:pt x="2552" y="2757"/>
                    <a:pt x="2615" y="2647"/>
                    <a:pt x="2599" y="2521"/>
                  </a:cubicBezTo>
                  <a:lnTo>
                    <a:pt x="2473" y="1875"/>
                  </a:lnTo>
                  <a:lnTo>
                    <a:pt x="2946" y="1418"/>
                  </a:lnTo>
                  <a:cubicBezTo>
                    <a:pt x="3040" y="1340"/>
                    <a:pt x="3072" y="1198"/>
                    <a:pt x="3025" y="1088"/>
                  </a:cubicBezTo>
                  <a:cubicBezTo>
                    <a:pt x="2993" y="962"/>
                    <a:pt x="2883" y="883"/>
                    <a:pt x="2772" y="867"/>
                  </a:cubicBezTo>
                  <a:lnTo>
                    <a:pt x="2127" y="772"/>
                  </a:lnTo>
                  <a:lnTo>
                    <a:pt x="1827" y="174"/>
                  </a:lnTo>
                  <a:cubicBezTo>
                    <a:pt x="1764" y="64"/>
                    <a:pt x="1670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4"/>
            <p:cNvSpPr/>
            <p:nvPr/>
          </p:nvSpPr>
          <p:spPr>
            <a:xfrm>
              <a:off x="3014456" y="2122244"/>
              <a:ext cx="405838" cy="438706"/>
            </a:xfrm>
            <a:custGeom>
              <a:avLst/>
              <a:gdLst/>
              <a:ahLst/>
              <a:cxnLst/>
              <a:rect l="l" t="t" r="r" b="b"/>
              <a:pathLst>
                <a:path w="11483" h="12413" extrusionOk="0">
                  <a:moveTo>
                    <a:pt x="9419" y="363"/>
                  </a:moveTo>
                  <a:lnTo>
                    <a:pt x="8978" y="772"/>
                  </a:lnTo>
                  <a:lnTo>
                    <a:pt x="5135" y="772"/>
                  </a:lnTo>
                  <a:cubicBezTo>
                    <a:pt x="5041" y="772"/>
                    <a:pt x="4962" y="851"/>
                    <a:pt x="4962" y="945"/>
                  </a:cubicBezTo>
                  <a:cubicBezTo>
                    <a:pt x="4962" y="1040"/>
                    <a:pt x="5041" y="1119"/>
                    <a:pt x="5135" y="1119"/>
                  </a:cubicBezTo>
                  <a:lnTo>
                    <a:pt x="8600" y="1119"/>
                  </a:lnTo>
                  <a:lnTo>
                    <a:pt x="7970" y="1733"/>
                  </a:lnTo>
                  <a:lnTo>
                    <a:pt x="3528" y="1733"/>
                  </a:lnTo>
                  <a:lnTo>
                    <a:pt x="2898" y="1119"/>
                  </a:lnTo>
                  <a:lnTo>
                    <a:pt x="4316" y="1119"/>
                  </a:lnTo>
                  <a:cubicBezTo>
                    <a:pt x="4410" y="1119"/>
                    <a:pt x="4489" y="1040"/>
                    <a:pt x="4489" y="945"/>
                  </a:cubicBezTo>
                  <a:cubicBezTo>
                    <a:pt x="4489" y="851"/>
                    <a:pt x="4410" y="772"/>
                    <a:pt x="4316" y="772"/>
                  </a:cubicBezTo>
                  <a:lnTo>
                    <a:pt x="2520" y="772"/>
                  </a:lnTo>
                  <a:lnTo>
                    <a:pt x="2095" y="363"/>
                  </a:lnTo>
                  <a:close/>
                  <a:moveTo>
                    <a:pt x="7577" y="2095"/>
                  </a:moveTo>
                  <a:lnTo>
                    <a:pt x="7151" y="2505"/>
                  </a:lnTo>
                  <a:lnTo>
                    <a:pt x="4332" y="2505"/>
                  </a:lnTo>
                  <a:lnTo>
                    <a:pt x="3906" y="2095"/>
                  </a:lnTo>
                  <a:close/>
                  <a:moveTo>
                    <a:pt x="6773" y="2883"/>
                  </a:moveTo>
                  <a:lnTo>
                    <a:pt x="6222" y="3418"/>
                  </a:lnTo>
                  <a:cubicBezTo>
                    <a:pt x="6127" y="3261"/>
                    <a:pt x="5954" y="3135"/>
                    <a:pt x="5749" y="3135"/>
                  </a:cubicBezTo>
                  <a:cubicBezTo>
                    <a:pt x="5560" y="3135"/>
                    <a:pt x="5371" y="3261"/>
                    <a:pt x="5277" y="3418"/>
                  </a:cubicBezTo>
                  <a:lnTo>
                    <a:pt x="4726" y="2883"/>
                  </a:lnTo>
                  <a:close/>
                  <a:moveTo>
                    <a:pt x="1622" y="441"/>
                  </a:moveTo>
                  <a:lnTo>
                    <a:pt x="5198" y="3828"/>
                  </a:lnTo>
                  <a:lnTo>
                    <a:pt x="5198" y="4411"/>
                  </a:lnTo>
                  <a:lnTo>
                    <a:pt x="1355" y="741"/>
                  </a:lnTo>
                  <a:lnTo>
                    <a:pt x="1622" y="441"/>
                  </a:lnTo>
                  <a:close/>
                  <a:moveTo>
                    <a:pt x="9861" y="457"/>
                  </a:moveTo>
                  <a:lnTo>
                    <a:pt x="10144" y="756"/>
                  </a:lnTo>
                  <a:lnTo>
                    <a:pt x="6301" y="4458"/>
                  </a:lnTo>
                  <a:lnTo>
                    <a:pt x="6301" y="3844"/>
                  </a:lnTo>
                  <a:lnTo>
                    <a:pt x="6285" y="3844"/>
                  </a:lnTo>
                  <a:lnTo>
                    <a:pt x="9861" y="457"/>
                  </a:lnTo>
                  <a:close/>
                  <a:moveTo>
                    <a:pt x="10380" y="993"/>
                  </a:moveTo>
                  <a:cubicBezTo>
                    <a:pt x="10396" y="1008"/>
                    <a:pt x="10774" y="1402"/>
                    <a:pt x="10790" y="1418"/>
                  </a:cubicBezTo>
                  <a:lnTo>
                    <a:pt x="6285" y="5750"/>
                  </a:lnTo>
                  <a:lnTo>
                    <a:pt x="6285" y="4931"/>
                  </a:lnTo>
                  <a:lnTo>
                    <a:pt x="10380" y="993"/>
                  </a:lnTo>
                  <a:close/>
                  <a:moveTo>
                    <a:pt x="5734" y="3497"/>
                  </a:moveTo>
                  <a:cubicBezTo>
                    <a:pt x="5828" y="3497"/>
                    <a:pt x="5907" y="3576"/>
                    <a:pt x="5907" y="3671"/>
                  </a:cubicBezTo>
                  <a:lnTo>
                    <a:pt x="5907" y="6254"/>
                  </a:lnTo>
                  <a:lnTo>
                    <a:pt x="5560" y="6254"/>
                  </a:lnTo>
                  <a:lnTo>
                    <a:pt x="5560" y="3671"/>
                  </a:lnTo>
                  <a:cubicBezTo>
                    <a:pt x="5560" y="3576"/>
                    <a:pt x="5623" y="3497"/>
                    <a:pt x="5734" y="3497"/>
                  </a:cubicBezTo>
                  <a:close/>
                  <a:moveTo>
                    <a:pt x="1103" y="1008"/>
                  </a:moveTo>
                  <a:lnTo>
                    <a:pt x="5198" y="4946"/>
                  </a:lnTo>
                  <a:lnTo>
                    <a:pt x="5198" y="5781"/>
                  </a:lnTo>
                  <a:lnTo>
                    <a:pt x="2820" y="3497"/>
                  </a:lnTo>
                  <a:cubicBezTo>
                    <a:pt x="2782" y="3460"/>
                    <a:pt x="2735" y="3444"/>
                    <a:pt x="2690" y="3444"/>
                  </a:cubicBezTo>
                  <a:cubicBezTo>
                    <a:pt x="2639" y="3444"/>
                    <a:pt x="2592" y="3464"/>
                    <a:pt x="2568" y="3497"/>
                  </a:cubicBezTo>
                  <a:cubicBezTo>
                    <a:pt x="2489" y="3576"/>
                    <a:pt x="2505" y="3686"/>
                    <a:pt x="2568" y="3749"/>
                  </a:cubicBezTo>
                  <a:lnTo>
                    <a:pt x="5198" y="6270"/>
                  </a:lnTo>
                  <a:lnTo>
                    <a:pt x="5198" y="6301"/>
                  </a:lnTo>
                  <a:cubicBezTo>
                    <a:pt x="5056" y="6333"/>
                    <a:pt x="4930" y="6364"/>
                    <a:pt x="4789" y="6411"/>
                  </a:cubicBezTo>
                  <a:lnTo>
                    <a:pt x="725" y="2521"/>
                  </a:lnTo>
                  <a:cubicBezTo>
                    <a:pt x="504" y="2332"/>
                    <a:pt x="457" y="2032"/>
                    <a:pt x="504" y="1780"/>
                  </a:cubicBezTo>
                  <a:lnTo>
                    <a:pt x="504" y="1780"/>
                  </a:lnTo>
                  <a:lnTo>
                    <a:pt x="1953" y="3151"/>
                  </a:lnTo>
                  <a:cubicBezTo>
                    <a:pt x="1985" y="3198"/>
                    <a:pt x="2032" y="3214"/>
                    <a:pt x="2063" y="3214"/>
                  </a:cubicBezTo>
                  <a:cubicBezTo>
                    <a:pt x="2111" y="3214"/>
                    <a:pt x="2174" y="3198"/>
                    <a:pt x="2205" y="3151"/>
                  </a:cubicBezTo>
                  <a:cubicBezTo>
                    <a:pt x="2284" y="3072"/>
                    <a:pt x="2268" y="2962"/>
                    <a:pt x="2205" y="2899"/>
                  </a:cubicBezTo>
                  <a:lnTo>
                    <a:pt x="693" y="1450"/>
                  </a:lnTo>
                  <a:cubicBezTo>
                    <a:pt x="709" y="1418"/>
                    <a:pt x="1087" y="1024"/>
                    <a:pt x="1103" y="1008"/>
                  </a:cubicBezTo>
                  <a:close/>
                  <a:moveTo>
                    <a:pt x="5734" y="6616"/>
                  </a:moveTo>
                  <a:cubicBezTo>
                    <a:pt x="7246" y="6616"/>
                    <a:pt x="8443" y="7845"/>
                    <a:pt x="8443" y="9341"/>
                  </a:cubicBezTo>
                  <a:cubicBezTo>
                    <a:pt x="8443" y="10837"/>
                    <a:pt x="7230" y="12050"/>
                    <a:pt x="5734" y="12050"/>
                  </a:cubicBezTo>
                  <a:cubicBezTo>
                    <a:pt x="4237" y="12050"/>
                    <a:pt x="3009" y="10837"/>
                    <a:pt x="3009" y="9341"/>
                  </a:cubicBezTo>
                  <a:cubicBezTo>
                    <a:pt x="3009" y="7845"/>
                    <a:pt x="4237" y="6616"/>
                    <a:pt x="5734" y="6616"/>
                  </a:cubicBezTo>
                  <a:close/>
                  <a:moveTo>
                    <a:pt x="1622" y="0"/>
                  </a:moveTo>
                  <a:cubicBezTo>
                    <a:pt x="1575" y="0"/>
                    <a:pt x="1512" y="32"/>
                    <a:pt x="1481" y="63"/>
                  </a:cubicBezTo>
                  <a:lnTo>
                    <a:pt x="441" y="1182"/>
                  </a:lnTo>
                  <a:cubicBezTo>
                    <a:pt x="0" y="1639"/>
                    <a:pt x="16" y="2363"/>
                    <a:pt x="473" y="2804"/>
                  </a:cubicBezTo>
                  <a:lnTo>
                    <a:pt x="4410" y="6569"/>
                  </a:lnTo>
                  <a:cubicBezTo>
                    <a:pt x="3371" y="7057"/>
                    <a:pt x="2662" y="8112"/>
                    <a:pt x="2662" y="9341"/>
                  </a:cubicBezTo>
                  <a:cubicBezTo>
                    <a:pt x="2662" y="11026"/>
                    <a:pt x="4032" y="12413"/>
                    <a:pt x="5734" y="12413"/>
                  </a:cubicBezTo>
                  <a:cubicBezTo>
                    <a:pt x="7419" y="12413"/>
                    <a:pt x="8805" y="11026"/>
                    <a:pt x="8805" y="9341"/>
                  </a:cubicBezTo>
                  <a:cubicBezTo>
                    <a:pt x="8805" y="8112"/>
                    <a:pt x="8081" y="7057"/>
                    <a:pt x="7025" y="6569"/>
                  </a:cubicBezTo>
                  <a:lnTo>
                    <a:pt x="9467" y="4238"/>
                  </a:lnTo>
                  <a:cubicBezTo>
                    <a:pt x="9545" y="4159"/>
                    <a:pt x="9545" y="4064"/>
                    <a:pt x="9467" y="3986"/>
                  </a:cubicBezTo>
                  <a:cubicBezTo>
                    <a:pt x="9427" y="3946"/>
                    <a:pt x="9384" y="3926"/>
                    <a:pt x="9341" y="3926"/>
                  </a:cubicBezTo>
                  <a:cubicBezTo>
                    <a:pt x="9297" y="3926"/>
                    <a:pt x="9254" y="3946"/>
                    <a:pt x="9215" y="3986"/>
                  </a:cubicBezTo>
                  <a:lnTo>
                    <a:pt x="6663" y="6427"/>
                  </a:lnTo>
                  <a:cubicBezTo>
                    <a:pt x="6537" y="6380"/>
                    <a:pt x="6395" y="6348"/>
                    <a:pt x="6269" y="6333"/>
                  </a:cubicBezTo>
                  <a:lnTo>
                    <a:pt x="6269" y="6285"/>
                  </a:lnTo>
                  <a:lnTo>
                    <a:pt x="10947" y="1796"/>
                  </a:lnTo>
                  <a:lnTo>
                    <a:pt x="10947" y="1796"/>
                  </a:lnTo>
                  <a:cubicBezTo>
                    <a:pt x="11010" y="2080"/>
                    <a:pt x="10947" y="2347"/>
                    <a:pt x="10727" y="2568"/>
                  </a:cubicBezTo>
                  <a:lnTo>
                    <a:pt x="9829" y="3418"/>
                  </a:lnTo>
                  <a:cubicBezTo>
                    <a:pt x="9750" y="3497"/>
                    <a:pt x="9750" y="3592"/>
                    <a:pt x="9829" y="3671"/>
                  </a:cubicBezTo>
                  <a:cubicBezTo>
                    <a:pt x="9868" y="3710"/>
                    <a:pt x="9912" y="3730"/>
                    <a:pt x="9955" y="3730"/>
                  </a:cubicBezTo>
                  <a:cubicBezTo>
                    <a:pt x="9998" y="3730"/>
                    <a:pt x="10042" y="3710"/>
                    <a:pt x="10081" y="3671"/>
                  </a:cubicBezTo>
                  <a:lnTo>
                    <a:pt x="10995" y="2820"/>
                  </a:lnTo>
                  <a:cubicBezTo>
                    <a:pt x="11467" y="2363"/>
                    <a:pt x="11483" y="1639"/>
                    <a:pt x="11042" y="1182"/>
                  </a:cubicBezTo>
                  <a:lnTo>
                    <a:pt x="10002" y="63"/>
                  </a:lnTo>
                  <a:cubicBezTo>
                    <a:pt x="9987" y="16"/>
                    <a:pt x="9924" y="0"/>
                    <a:pt x="9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74"/>
          <p:cNvGrpSpPr/>
          <p:nvPr/>
        </p:nvGrpSpPr>
        <p:grpSpPr>
          <a:xfrm>
            <a:off x="4626803" y="2542751"/>
            <a:ext cx="1225800" cy="1225800"/>
            <a:chOff x="4626803" y="2542751"/>
            <a:chExt cx="1225800" cy="1225800"/>
          </a:xfrm>
        </p:grpSpPr>
        <p:sp>
          <p:nvSpPr>
            <p:cNvPr id="553" name="Google Shape;553;p74"/>
            <p:cNvSpPr/>
            <p:nvPr/>
          </p:nvSpPr>
          <p:spPr>
            <a:xfrm rot="2700000">
              <a:off x="4806317" y="2722265"/>
              <a:ext cx="866771" cy="86677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4"/>
            <p:cNvSpPr/>
            <p:nvPr/>
          </p:nvSpPr>
          <p:spPr>
            <a:xfrm>
              <a:off x="5018009" y="2939653"/>
              <a:ext cx="442064" cy="431991"/>
            </a:xfrm>
            <a:custGeom>
              <a:avLst/>
              <a:gdLst/>
              <a:ahLst/>
              <a:cxnLst/>
              <a:rect l="l" t="t" r="r" b="b"/>
              <a:pathLst>
                <a:path w="12508" h="12223" extrusionOk="0">
                  <a:moveTo>
                    <a:pt x="6548" y="1642"/>
                  </a:moveTo>
                  <a:cubicBezTo>
                    <a:pt x="6607" y="1642"/>
                    <a:pt x="6703" y="1680"/>
                    <a:pt x="6727" y="1764"/>
                  </a:cubicBezTo>
                  <a:lnTo>
                    <a:pt x="7546" y="4804"/>
                  </a:lnTo>
                  <a:cubicBezTo>
                    <a:pt x="7562" y="4835"/>
                    <a:pt x="7546" y="4898"/>
                    <a:pt x="7530" y="4930"/>
                  </a:cubicBezTo>
                  <a:cubicBezTo>
                    <a:pt x="7483" y="4977"/>
                    <a:pt x="7467" y="5008"/>
                    <a:pt x="7373" y="5040"/>
                  </a:cubicBezTo>
                  <a:cubicBezTo>
                    <a:pt x="7310" y="4961"/>
                    <a:pt x="7231" y="4882"/>
                    <a:pt x="7152" y="4804"/>
                  </a:cubicBezTo>
                  <a:lnTo>
                    <a:pt x="6365" y="1858"/>
                  </a:lnTo>
                  <a:cubicBezTo>
                    <a:pt x="6349" y="1811"/>
                    <a:pt x="6380" y="1669"/>
                    <a:pt x="6506" y="1653"/>
                  </a:cubicBezTo>
                  <a:cubicBezTo>
                    <a:pt x="6514" y="1646"/>
                    <a:pt x="6529" y="1642"/>
                    <a:pt x="6548" y="1642"/>
                  </a:cubicBezTo>
                  <a:close/>
                  <a:moveTo>
                    <a:pt x="2269" y="4252"/>
                  </a:moveTo>
                  <a:lnTo>
                    <a:pt x="2427" y="4851"/>
                  </a:lnTo>
                  <a:lnTo>
                    <a:pt x="1340" y="5150"/>
                  </a:lnTo>
                  <a:lnTo>
                    <a:pt x="1182" y="4536"/>
                  </a:lnTo>
                  <a:lnTo>
                    <a:pt x="2269" y="4252"/>
                  </a:lnTo>
                  <a:close/>
                  <a:moveTo>
                    <a:pt x="3891" y="3370"/>
                  </a:moveTo>
                  <a:lnTo>
                    <a:pt x="4285" y="4835"/>
                  </a:lnTo>
                  <a:lnTo>
                    <a:pt x="2946" y="5166"/>
                  </a:lnTo>
                  <a:cubicBezTo>
                    <a:pt x="2899" y="5166"/>
                    <a:pt x="2883" y="5150"/>
                    <a:pt x="2868" y="5134"/>
                  </a:cubicBezTo>
                  <a:lnTo>
                    <a:pt x="2505" y="3796"/>
                  </a:lnTo>
                  <a:lnTo>
                    <a:pt x="2505" y="3748"/>
                  </a:lnTo>
                  <a:cubicBezTo>
                    <a:pt x="2505" y="3748"/>
                    <a:pt x="2521" y="3733"/>
                    <a:pt x="2553" y="3733"/>
                  </a:cubicBezTo>
                  <a:lnTo>
                    <a:pt x="3891" y="3370"/>
                  </a:lnTo>
                  <a:close/>
                  <a:moveTo>
                    <a:pt x="741" y="4363"/>
                  </a:moveTo>
                  <a:cubicBezTo>
                    <a:pt x="757" y="4363"/>
                    <a:pt x="788" y="4378"/>
                    <a:pt x="788" y="4410"/>
                  </a:cubicBezTo>
                  <a:lnTo>
                    <a:pt x="1072" y="5449"/>
                  </a:lnTo>
                  <a:cubicBezTo>
                    <a:pt x="1072" y="5481"/>
                    <a:pt x="1056" y="5512"/>
                    <a:pt x="1056" y="5512"/>
                  </a:cubicBezTo>
                  <a:cubicBezTo>
                    <a:pt x="1056" y="5512"/>
                    <a:pt x="1025" y="5528"/>
                    <a:pt x="1009" y="5528"/>
                  </a:cubicBezTo>
                  <a:lnTo>
                    <a:pt x="757" y="5591"/>
                  </a:lnTo>
                  <a:lnTo>
                    <a:pt x="710" y="5591"/>
                  </a:lnTo>
                  <a:cubicBezTo>
                    <a:pt x="710" y="5591"/>
                    <a:pt x="694" y="5560"/>
                    <a:pt x="694" y="5544"/>
                  </a:cubicBezTo>
                  <a:lnTo>
                    <a:pt x="426" y="4504"/>
                  </a:lnTo>
                  <a:cubicBezTo>
                    <a:pt x="426" y="4457"/>
                    <a:pt x="442" y="4441"/>
                    <a:pt x="458" y="4426"/>
                  </a:cubicBezTo>
                  <a:lnTo>
                    <a:pt x="710" y="4363"/>
                  </a:lnTo>
                  <a:close/>
                  <a:moveTo>
                    <a:pt x="6065" y="2173"/>
                  </a:moveTo>
                  <a:lnTo>
                    <a:pt x="6695" y="4536"/>
                  </a:lnTo>
                  <a:cubicBezTo>
                    <a:pt x="6585" y="4504"/>
                    <a:pt x="6443" y="4473"/>
                    <a:pt x="6301" y="4473"/>
                  </a:cubicBezTo>
                  <a:cubicBezTo>
                    <a:pt x="5955" y="4473"/>
                    <a:pt x="5640" y="4615"/>
                    <a:pt x="5404" y="4851"/>
                  </a:cubicBezTo>
                  <a:lnTo>
                    <a:pt x="5167" y="4000"/>
                  </a:lnTo>
                  <a:cubicBezTo>
                    <a:pt x="5154" y="3923"/>
                    <a:pt x="5077" y="3866"/>
                    <a:pt x="4998" y="3866"/>
                  </a:cubicBezTo>
                  <a:cubicBezTo>
                    <a:pt x="4981" y="3866"/>
                    <a:pt x="4964" y="3869"/>
                    <a:pt x="4947" y="3874"/>
                  </a:cubicBezTo>
                  <a:cubicBezTo>
                    <a:pt x="4852" y="3890"/>
                    <a:pt x="4789" y="3985"/>
                    <a:pt x="4805" y="4079"/>
                  </a:cubicBezTo>
                  <a:lnTo>
                    <a:pt x="5120" y="5245"/>
                  </a:lnTo>
                  <a:cubicBezTo>
                    <a:pt x="5089" y="5339"/>
                    <a:pt x="5041" y="5449"/>
                    <a:pt x="5041" y="5560"/>
                  </a:cubicBezTo>
                  <a:cubicBezTo>
                    <a:pt x="5073" y="5591"/>
                    <a:pt x="5089" y="5591"/>
                    <a:pt x="5041" y="5591"/>
                  </a:cubicBezTo>
                  <a:cubicBezTo>
                    <a:pt x="5032" y="5593"/>
                    <a:pt x="5022" y="5594"/>
                    <a:pt x="5012" y="5594"/>
                  </a:cubicBezTo>
                  <a:cubicBezTo>
                    <a:pt x="4928" y="5594"/>
                    <a:pt x="4851" y="5536"/>
                    <a:pt x="4837" y="5465"/>
                  </a:cubicBezTo>
                  <a:lnTo>
                    <a:pt x="4049" y="2551"/>
                  </a:lnTo>
                  <a:cubicBezTo>
                    <a:pt x="4018" y="2488"/>
                    <a:pt x="4065" y="2362"/>
                    <a:pt x="4175" y="2331"/>
                  </a:cubicBezTo>
                  <a:cubicBezTo>
                    <a:pt x="4184" y="2327"/>
                    <a:pt x="4198" y="2326"/>
                    <a:pt x="4215" y="2326"/>
                  </a:cubicBezTo>
                  <a:cubicBezTo>
                    <a:pt x="4280" y="2326"/>
                    <a:pt x="4383" y="2356"/>
                    <a:pt x="4396" y="2457"/>
                  </a:cubicBezTo>
                  <a:lnTo>
                    <a:pt x="4616" y="3276"/>
                  </a:lnTo>
                  <a:cubicBezTo>
                    <a:pt x="4630" y="3360"/>
                    <a:pt x="4708" y="3420"/>
                    <a:pt x="4803" y="3420"/>
                  </a:cubicBezTo>
                  <a:cubicBezTo>
                    <a:pt x="4814" y="3420"/>
                    <a:pt x="4825" y="3419"/>
                    <a:pt x="4837" y="3418"/>
                  </a:cubicBezTo>
                  <a:cubicBezTo>
                    <a:pt x="4931" y="3402"/>
                    <a:pt x="4994" y="3291"/>
                    <a:pt x="4963" y="3197"/>
                  </a:cubicBezTo>
                  <a:lnTo>
                    <a:pt x="4789" y="2567"/>
                  </a:lnTo>
                  <a:lnTo>
                    <a:pt x="6065" y="2173"/>
                  </a:lnTo>
                  <a:close/>
                  <a:moveTo>
                    <a:pt x="6333" y="4835"/>
                  </a:moveTo>
                  <a:cubicBezTo>
                    <a:pt x="6821" y="4835"/>
                    <a:pt x="7231" y="5245"/>
                    <a:pt x="7231" y="5749"/>
                  </a:cubicBezTo>
                  <a:cubicBezTo>
                    <a:pt x="7231" y="6237"/>
                    <a:pt x="6821" y="6647"/>
                    <a:pt x="6333" y="6647"/>
                  </a:cubicBezTo>
                  <a:cubicBezTo>
                    <a:pt x="6324" y="6647"/>
                    <a:pt x="6314" y="6647"/>
                    <a:pt x="6305" y="6647"/>
                  </a:cubicBezTo>
                  <a:cubicBezTo>
                    <a:pt x="5814" y="6647"/>
                    <a:pt x="5419" y="6243"/>
                    <a:pt x="5419" y="5749"/>
                  </a:cubicBezTo>
                  <a:cubicBezTo>
                    <a:pt x="5419" y="5245"/>
                    <a:pt x="5829" y="4835"/>
                    <a:pt x="6333" y="4835"/>
                  </a:cubicBezTo>
                  <a:close/>
                  <a:moveTo>
                    <a:pt x="5797" y="7828"/>
                  </a:moveTo>
                  <a:lnTo>
                    <a:pt x="5797" y="8931"/>
                  </a:lnTo>
                  <a:lnTo>
                    <a:pt x="5404" y="8931"/>
                  </a:lnTo>
                  <a:lnTo>
                    <a:pt x="5797" y="7828"/>
                  </a:lnTo>
                  <a:close/>
                  <a:moveTo>
                    <a:pt x="6506" y="7009"/>
                  </a:moveTo>
                  <a:lnTo>
                    <a:pt x="6506" y="8931"/>
                  </a:lnTo>
                  <a:lnTo>
                    <a:pt x="6144" y="8931"/>
                  </a:lnTo>
                  <a:lnTo>
                    <a:pt x="6144" y="7009"/>
                  </a:lnTo>
                  <a:cubicBezTo>
                    <a:pt x="6207" y="7009"/>
                    <a:pt x="6270" y="7025"/>
                    <a:pt x="6333" y="7025"/>
                  </a:cubicBezTo>
                  <a:cubicBezTo>
                    <a:pt x="6380" y="7025"/>
                    <a:pt x="6443" y="7025"/>
                    <a:pt x="6506" y="7009"/>
                  </a:cubicBezTo>
                  <a:close/>
                  <a:moveTo>
                    <a:pt x="6884" y="7828"/>
                  </a:moveTo>
                  <a:lnTo>
                    <a:pt x="7278" y="8946"/>
                  </a:lnTo>
                  <a:lnTo>
                    <a:pt x="6884" y="8946"/>
                  </a:lnTo>
                  <a:lnTo>
                    <a:pt x="6884" y="7828"/>
                  </a:lnTo>
                  <a:close/>
                  <a:moveTo>
                    <a:pt x="7436" y="9309"/>
                  </a:moveTo>
                  <a:lnTo>
                    <a:pt x="7562" y="9655"/>
                  </a:lnTo>
                  <a:lnTo>
                    <a:pt x="5152" y="9655"/>
                  </a:lnTo>
                  <a:lnTo>
                    <a:pt x="5278" y="9309"/>
                  </a:lnTo>
                  <a:close/>
                  <a:moveTo>
                    <a:pt x="6522" y="10033"/>
                  </a:moveTo>
                  <a:lnTo>
                    <a:pt x="6522" y="11026"/>
                  </a:lnTo>
                  <a:lnTo>
                    <a:pt x="6175" y="11026"/>
                  </a:lnTo>
                  <a:lnTo>
                    <a:pt x="6175" y="10033"/>
                  </a:lnTo>
                  <a:close/>
                  <a:moveTo>
                    <a:pt x="7278" y="6615"/>
                  </a:moveTo>
                  <a:lnTo>
                    <a:pt x="8822" y="11026"/>
                  </a:lnTo>
                  <a:lnTo>
                    <a:pt x="8412" y="11026"/>
                  </a:lnTo>
                  <a:lnTo>
                    <a:pt x="6932" y="6867"/>
                  </a:lnTo>
                  <a:cubicBezTo>
                    <a:pt x="7058" y="6804"/>
                    <a:pt x="7168" y="6710"/>
                    <a:pt x="7278" y="6615"/>
                  </a:cubicBezTo>
                  <a:close/>
                  <a:moveTo>
                    <a:pt x="4490" y="11372"/>
                  </a:moveTo>
                  <a:cubicBezTo>
                    <a:pt x="4537" y="11372"/>
                    <a:pt x="4553" y="11388"/>
                    <a:pt x="4553" y="11435"/>
                  </a:cubicBezTo>
                  <a:lnTo>
                    <a:pt x="4553" y="11703"/>
                  </a:lnTo>
                  <a:cubicBezTo>
                    <a:pt x="4553" y="11750"/>
                    <a:pt x="4537" y="11766"/>
                    <a:pt x="4490" y="11766"/>
                  </a:cubicBezTo>
                  <a:lnTo>
                    <a:pt x="3277" y="11766"/>
                  </a:lnTo>
                  <a:cubicBezTo>
                    <a:pt x="3230" y="11766"/>
                    <a:pt x="3214" y="11750"/>
                    <a:pt x="3214" y="11703"/>
                  </a:cubicBezTo>
                  <a:lnTo>
                    <a:pt x="3214" y="11435"/>
                  </a:lnTo>
                  <a:cubicBezTo>
                    <a:pt x="3214" y="11388"/>
                    <a:pt x="3230" y="11372"/>
                    <a:pt x="3277" y="11372"/>
                  </a:cubicBezTo>
                  <a:close/>
                  <a:moveTo>
                    <a:pt x="6949" y="11385"/>
                  </a:moveTo>
                  <a:cubicBezTo>
                    <a:pt x="6983" y="11385"/>
                    <a:pt x="6995" y="11424"/>
                    <a:pt x="6995" y="11451"/>
                  </a:cubicBezTo>
                  <a:lnTo>
                    <a:pt x="6995" y="11719"/>
                  </a:lnTo>
                  <a:cubicBezTo>
                    <a:pt x="6995" y="11766"/>
                    <a:pt x="6979" y="11782"/>
                    <a:pt x="6932" y="11782"/>
                  </a:cubicBezTo>
                  <a:lnTo>
                    <a:pt x="5719" y="11782"/>
                  </a:lnTo>
                  <a:cubicBezTo>
                    <a:pt x="5671" y="11782"/>
                    <a:pt x="5656" y="11766"/>
                    <a:pt x="5656" y="11719"/>
                  </a:cubicBezTo>
                  <a:lnTo>
                    <a:pt x="5656" y="11451"/>
                  </a:lnTo>
                  <a:cubicBezTo>
                    <a:pt x="5656" y="11404"/>
                    <a:pt x="5671" y="11388"/>
                    <a:pt x="5719" y="11388"/>
                  </a:cubicBezTo>
                  <a:lnTo>
                    <a:pt x="6932" y="11388"/>
                  </a:lnTo>
                  <a:cubicBezTo>
                    <a:pt x="6938" y="11386"/>
                    <a:pt x="6944" y="11385"/>
                    <a:pt x="6949" y="11385"/>
                  </a:cubicBezTo>
                  <a:close/>
                  <a:moveTo>
                    <a:pt x="9375" y="11385"/>
                  </a:moveTo>
                  <a:cubicBezTo>
                    <a:pt x="9409" y="11385"/>
                    <a:pt x="9420" y="11424"/>
                    <a:pt x="9420" y="11451"/>
                  </a:cubicBezTo>
                  <a:lnTo>
                    <a:pt x="9420" y="11719"/>
                  </a:lnTo>
                  <a:cubicBezTo>
                    <a:pt x="9420" y="11766"/>
                    <a:pt x="9405" y="11782"/>
                    <a:pt x="9357" y="11782"/>
                  </a:cubicBezTo>
                  <a:lnTo>
                    <a:pt x="8144" y="11782"/>
                  </a:lnTo>
                  <a:cubicBezTo>
                    <a:pt x="8097" y="11782"/>
                    <a:pt x="8081" y="11766"/>
                    <a:pt x="8081" y="11719"/>
                  </a:cubicBezTo>
                  <a:lnTo>
                    <a:pt x="8081" y="11451"/>
                  </a:lnTo>
                  <a:cubicBezTo>
                    <a:pt x="8081" y="11404"/>
                    <a:pt x="8097" y="11388"/>
                    <a:pt x="8144" y="11388"/>
                  </a:cubicBezTo>
                  <a:lnTo>
                    <a:pt x="9357" y="11388"/>
                  </a:lnTo>
                  <a:cubicBezTo>
                    <a:pt x="9364" y="11386"/>
                    <a:pt x="9370" y="11385"/>
                    <a:pt x="9375" y="11385"/>
                  </a:cubicBezTo>
                  <a:close/>
                  <a:moveTo>
                    <a:pt x="11110" y="0"/>
                  </a:moveTo>
                  <a:cubicBezTo>
                    <a:pt x="11072" y="0"/>
                    <a:pt x="11033" y="5"/>
                    <a:pt x="10995" y="15"/>
                  </a:cubicBezTo>
                  <a:lnTo>
                    <a:pt x="10302" y="188"/>
                  </a:lnTo>
                  <a:cubicBezTo>
                    <a:pt x="10113" y="251"/>
                    <a:pt x="9972" y="425"/>
                    <a:pt x="9956" y="614"/>
                  </a:cubicBezTo>
                  <a:lnTo>
                    <a:pt x="8554" y="1055"/>
                  </a:lnTo>
                  <a:cubicBezTo>
                    <a:pt x="8459" y="1071"/>
                    <a:pt x="8396" y="1197"/>
                    <a:pt x="8428" y="1291"/>
                  </a:cubicBezTo>
                  <a:cubicBezTo>
                    <a:pt x="8459" y="1370"/>
                    <a:pt x="8538" y="1433"/>
                    <a:pt x="8617" y="1433"/>
                  </a:cubicBezTo>
                  <a:lnTo>
                    <a:pt x="8664" y="1433"/>
                  </a:lnTo>
                  <a:lnTo>
                    <a:pt x="10035" y="1008"/>
                  </a:lnTo>
                  <a:lnTo>
                    <a:pt x="10791" y="3890"/>
                  </a:lnTo>
                  <a:lnTo>
                    <a:pt x="7861" y="4552"/>
                  </a:lnTo>
                  <a:lnTo>
                    <a:pt x="7152" y="1874"/>
                  </a:lnTo>
                  <a:lnTo>
                    <a:pt x="7861" y="1669"/>
                  </a:lnTo>
                  <a:cubicBezTo>
                    <a:pt x="7955" y="1638"/>
                    <a:pt x="8018" y="1527"/>
                    <a:pt x="7987" y="1433"/>
                  </a:cubicBezTo>
                  <a:cubicBezTo>
                    <a:pt x="7962" y="1345"/>
                    <a:pt x="7887" y="1297"/>
                    <a:pt x="7810" y="1297"/>
                  </a:cubicBezTo>
                  <a:cubicBezTo>
                    <a:pt x="7790" y="1297"/>
                    <a:pt x="7770" y="1300"/>
                    <a:pt x="7751" y="1307"/>
                  </a:cubicBezTo>
                  <a:lnTo>
                    <a:pt x="7042" y="1527"/>
                  </a:lnTo>
                  <a:cubicBezTo>
                    <a:pt x="6940" y="1388"/>
                    <a:pt x="6767" y="1289"/>
                    <a:pt x="6580" y="1289"/>
                  </a:cubicBezTo>
                  <a:cubicBezTo>
                    <a:pt x="6535" y="1289"/>
                    <a:pt x="6489" y="1295"/>
                    <a:pt x="6443" y="1307"/>
                  </a:cubicBezTo>
                  <a:cubicBezTo>
                    <a:pt x="6223" y="1370"/>
                    <a:pt x="6049" y="1559"/>
                    <a:pt x="6034" y="1842"/>
                  </a:cubicBezTo>
                  <a:lnTo>
                    <a:pt x="4711" y="2252"/>
                  </a:lnTo>
                  <a:cubicBezTo>
                    <a:pt x="4611" y="2102"/>
                    <a:pt x="4432" y="1992"/>
                    <a:pt x="4244" y="1992"/>
                  </a:cubicBezTo>
                  <a:cubicBezTo>
                    <a:pt x="4195" y="1992"/>
                    <a:pt x="4145" y="1999"/>
                    <a:pt x="4096" y="2016"/>
                  </a:cubicBezTo>
                  <a:cubicBezTo>
                    <a:pt x="3844" y="2079"/>
                    <a:pt x="3624" y="2378"/>
                    <a:pt x="3702" y="2693"/>
                  </a:cubicBezTo>
                  <a:lnTo>
                    <a:pt x="3797" y="3055"/>
                  </a:lnTo>
                  <a:lnTo>
                    <a:pt x="2474" y="3418"/>
                  </a:lnTo>
                  <a:cubicBezTo>
                    <a:pt x="2348" y="3433"/>
                    <a:pt x="2269" y="3512"/>
                    <a:pt x="2206" y="3607"/>
                  </a:cubicBezTo>
                  <a:cubicBezTo>
                    <a:pt x="2175" y="3685"/>
                    <a:pt x="2127" y="3811"/>
                    <a:pt x="2175" y="3953"/>
                  </a:cubicBezTo>
                  <a:lnTo>
                    <a:pt x="1072" y="4237"/>
                  </a:lnTo>
                  <a:cubicBezTo>
                    <a:pt x="978" y="4129"/>
                    <a:pt x="839" y="4056"/>
                    <a:pt x="693" y="4056"/>
                  </a:cubicBezTo>
                  <a:cubicBezTo>
                    <a:pt x="667" y="4056"/>
                    <a:pt x="641" y="4059"/>
                    <a:pt x="615" y="4063"/>
                  </a:cubicBezTo>
                  <a:lnTo>
                    <a:pt x="363" y="4126"/>
                  </a:lnTo>
                  <a:cubicBezTo>
                    <a:pt x="143" y="4189"/>
                    <a:pt x="1" y="4426"/>
                    <a:pt x="64" y="4630"/>
                  </a:cubicBezTo>
                  <a:lnTo>
                    <a:pt x="347" y="5686"/>
                  </a:lnTo>
                  <a:cubicBezTo>
                    <a:pt x="363" y="5796"/>
                    <a:pt x="442" y="5875"/>
                    <a:pt x="536" y="5938"/>
                  </a:cubicBezTo>
                  <a:cubicBezTo>
                    <a:pt x="599" y="5969"/>
                    <a:pt x="678" y="6001"/>
                    <a:pt x="757" y="6001"/>
                  </a:cubicBezTo>
                  <a:cubicBezTo>
                    <a:pt x="788" y="6001"/>
                    <a:pt x="836" y="6001"/>
                    <a:pt x="867" y="5969"/>
                  </a:cubicBezTo>
                  <a:lnTo>
                    <a:pt x="1135" y="5922"/>
                  </a:lnTo>
                  <a:cubicBezTo>
                    <a:pt x="1245" y="5891"/>
                    <a:pt x="1324" y="5812"/>
                    <a:pt x="1387" y="5717"/>
                  </a:cubicBezTo>
                  <a:cubicBezTo>
                    <a:pt x="1418" y="5654"/>
                    <a:pt x="1434" y="5607"/>
                    <a:pt x="1434" y="5544"/>
                  </a:cubicBezTo>
                  <a:lnTo>
                    <a:pt x="2537" y="5245"/>
                  </a:lnTo>
                  <a:cubicBezTo>
                    <a:pt x="2584" y="5418"/>
                    <a:pt x="2757" y="5575"/>
                    <a:pt x="2962" y="5575"/>
                  </a:cubicBezTo>
                  <a:cubicBezTo>
                    <a:pt x="2994" y="5575"/>
                    <a:pt x="3041" y="5575"/>
                    <a:pt x="3072" y="5560"/>
                  </a:cubicBezTo>
                  <a:lnTo>
                    <a:pt x="4411" y="5213"/>
                  </a:lnTo>
                  <a:lnTo>
                    <a:pt x="4506" y="5575"/>
                  </a:lnTo>
                  <a:cubicBezTo>
                    <a:pt x="4569" y="5812"/>
                    <a:pt x="4805" y="5969"/>
                    <a:pt x="5041" y="5969"/>
                  </a:cubicBezTo>
                  <a:lnTo>
                    <a:pt x="5120" y="5969"/>
                  </a:lnTo>
                  <a:cubicBezTo>
                    <a:pt x="5152" y="6080"/>
                    <a:pt x="5167" y="6174"/>
                    <a:pt x="5199" y="6269"/>
                  </a:cubicBezTo>
                  <a:lnTo>
                    <a:pt x="4144" y="9261"/>
                  </a:lnTo>
                  <a:cubicBezTo>
                    <a:pt x="4096" y="9356"/>
                    <a:pt x="4159" y="9466"/>
                    <a:pt x="4254" y="9498"/>
                  </a:cubicBezTo>
                  <a:cubicBezTo>
                    <a:pt x="4285" y="9498"/>
                    <a:pt x="4301" y="9513"/>
                    <a:pt x="4317" y="9513"/>
                  </a:cubicBezTo>
                  <a:cubicBezTo>
                    <a:pt x="4396" y="9513"/>
                    <a:pt x="4459" y="9482"/>
                    <a:pt x="4490" y="9403"/>
                  </a:cubicBezTo>
                  <a:lnTo>
                    <a:pt x="5451" y="6662"/>
                  </a:lnTo>
                  <a:cubicBezTo>
                    <a:pt x="5561" y="6757"/>
                    <a:pt x="5656" y="6836"/>
                    <a:pt x="5797" y="6914"/>
                  </a:cubicBezTo>
                  <a:lnTo>
                    <a:pt x="4317" y="11073"/>
                  </a:lnTo>
                  <a:lnTo>
                    <a:pt x="3907" y="11073"/>
                  </a:lnTo>
                  <a:lnTo>
                    <a:pt x="4191" y="10222"/>
                  </a:lnTo>
                  <a:cubicBezTo>
                    <a:pt x="4238" y="10128"/>
                    <a:pt x="4175" y="10033"/>
                    <a:pt x="4081" y="9986"/>
                  </a:cubicBezTo>
                  <a:cubicBezTo>
                    <a:pt x="4064" y="9980"/>
                    <a:pt x="4047" y="9978"/>
                    <a:pt x="4029" y="9978"/>
                  </a:cubicBezTo>
                  <a:cubicBezTo>
                    <a:pt x="3949" y="9978"/>
                    <a:pt x="3870" y="10034"/>
                    <a:pt x="3844" y="10112"/>
                  </a:cubicBezTo>
                  <a:lnTo>
                    <a:pt x="3482" y="11073"/>
                  </a:lnTo>
                  <a:lnTo>
                    <a:pt x="3309" y="11073"/>
                  </a:lnTo>
                  <a:cubicBezTo>
                    <a:pt x="3072" y="11073"/>
                    <a:pt x="2883" y="11278"/>
                    <a:pt x="2883" y="11514"/>
                  </a:cubicBezTo>
                  <a:lnTo>
                    <a:pt x="2883" y="11782"/>
                  </a:lnTo>
                  <a:cubicBezTo>
                    <a:pt x="2883" y="12018"/>
                    <a:pt x="3072" y="12223"/>
                    <a:pt x="3309" y="12223"/>
                  </a:cubicBezTo>
                  <a:lnTo>
                    <a:pt x="4537" y="12223"/>
                  </a:lnTo>
                  <a:cubicBezTo>
                    <a:pt x="4774" y="12223"/>
                    <a:pt x="4963" y="12018"/>
                    <a:pt x="4963" y="11782"/>
                  </a:cubicBezTo>
                  <a:lnTo>
                    <a:pt x="4963" y="11514"/>
                  </a:lnTo>
                  <a:cubicBezTo>
                    <a:pt x="4963" y="11325"/>
                    <a:pt x="4852" y="11167"/>
                    <a:pt x="4695" y="11120"/>
                  </a:cubicBezTo>
                  <a:lnTo>
                    <a:pt x="5041" y="10096"/>
                  </a:lnTo>
                  <a:lnTo>
                    <a:pt x="5829" y="10096"/>
                  </a:lnTo>
                  <a:lnTo>
                    <a:pt x="5829" y="11073"/>
                  </a:lnTo>
                  <a:lnTo>
                    <a:pt x="5782" y="11073"/>
                  </a:lnTo>
                  <a:cubicBezTo>
                    <a:pt x="5545" y="11073"/>
                    <a:pt x="5341" y="11278"/>
                    <a:pt x="5341" y="11514"/>
                  </a:cubicBezTo>
                  <a:lnTo>
                    <a:pt x="5341" y="11782"/>
                  </a:lnTo>
                  <a:cubicBezTo>
                    <a:pt x="5341" y="12018"/>
                    <a:pt x="5545" y="12223"/>
                    <a:pt x="5782" y="12223"/>
                  </a:cubicBezTo>
                  <a:lnTo>
                    <a:pt x="6995" y="12223"/>
                  </a:lnTo>
                  <a:cubicBezTo>
                    <a:pt x="7231" y="12223"/>
                    <a:pt x="7436" y="12018"/>
                    <a:pt x="7436" y="11782"/>
                  </a:cubicBezTo>
                  <a:lnTo>
                    <a:pt x="7436" y="11514"/>
                  </a:lnTo>
                  <a:cubicBezTo>
                    <a:pt x="7436" y="11278"/>
                    <a:pt x="7231" y="11073"/>
                    <a:pt x="6995" y="11073"/>
                  </a:cubicBezTo>
                  <a:lnTo>
                    <a:pt x="6932" y="11073"/>
                  </a:lnTo>
                  <a:lnTo>
                    <a:pt x="6932" y="10096"/>
                  </a:lnTo>
                  <a:lnTo>
                    <a:pt x="7719" y="10096"/>
                  </a:lnTo>
                  <a:lnTo>
                    <a:pt x="8081" y="11089"/>
                  </a:lnTo>
                  <a:cubicBezTo>
                    <a:pt x="7908" y="11152"/>
                    <a:pt x="7782" y="11309"/>
                    <a:pt x="7782" y="11514"/>
                  </a:cubicBezTo>
                  <a:lnTo>
                    <a:pt x="7782" y="11782"/>
                  </a:lnTo>
                  <a:cubicBezTo>
                    <a:pt x="7782" y="12018"/>
                    <a:pt x="7987" y="12223"/>
                    <a:pt x="8223" y="12223"/>
                  </a:cubicBezTo>
                  <a:lnTo>
                    <a:pt x="9436" y="12223"/>
                  </a:lnTo>
                  <a:cubicBezTo>
                    <a:pt x="9672" y="12223"/>
                    <a:pt x="9877" y="12018"/>
                    <a:pt x="9877" y="11782"/>
                  </a:cubicBezTo>
                  <a:lnTo>
                    <a:pt x="9877" y="11514"/>
                  </a:lnTo>
                  <a:cubicBezTo>
                    <a:pt x="9877" y="11278"/>
                    <a:pt x="9672" y="11073"/>
                    <a:pt x="9436" y="11073"/>
                  </a:cubicBezTo>
                  <a:lnTo>
                    <a:pt x="9279" y="11073"/>
                  </a:lnTo>
                  <a:lnTo>
                    <a:pt x="7593" y="6316"/>
                  </a:lnTo>
                  <a:cubicBezTo>
                    <a:pt x="7640" y="6158"/>
                    <a:pt x="7688" y="6001"/>
                    <a:pt x="7688" y="5812"/>
                  </a:cubicBezTo>
                  <a:cubicBezTo>
                    <a:pt x="7688" y="5686"/>
                    <a:pt x="7672" y="5544"/>
                    <a:pt x="7625" y="5418"/>
                  </a:cubicBezTo>
                  <a:cubicBezTo>
                    <a:pt x="7751" y="5386"/>
                    <a:pt x="7861" y="5308"/>
                    <a:pt x="7924" y="5182"/>
                  </a:cubicBezTo>
                  <a:cubicBezTo>
                    <a:pt x="7955" y="5103"/>
                    <a:pt x="7987" y="5024"/>
                    <a:pt x="8003" y="4945"/>
                  </a:cubicBezTo>
                  <a:lnTo>
                    <a:pt x="10980" y="4268"/>
                  </a:lnTo>
                  <a:cubicBezTo>
                    <a:pt x="11054" y="4392"/>
                    <a:pt x="11187" y="4477"/>
                    <a:pt x="11347" y="4477"/>
                  </a:cubicBezTo>
                  <a:cubicBezTo>
                    <a:pt x="11391" y="4477"/>
                    <a:pt x="11437" y="4471"/>
                    <a:pt x="11484" y="4457"/>
                  </a:cubicBezTo>
                  <a:lnTo>
                    <a:pt x="12177" y="4284"/>
                  </a:lnTo>
                  <a:cubicBezTo>
                    <a:pt x="12319" y="4142"/>
                    <a:pt x="12508" y="3890"/>
                    <a:pt x="12429" y="3638"/>
                  </a:cubicBezTo>
                  <a:lnTo>
                    <a:pt x="12177" y="2709"/>
                  </a:lnTo>
                  <a:cubicBezTo>
                    <a:pt x="12163" y="2624"/>
                    <a:pt x="12073" y="2565"/>
                    <a:pt x="11986" y="2565"/>
                  </a:cubicBezTo>
                  <a:cubicBezTo>
                    <a:pt x="11976" y="2565"/>
                    <a:pt x="11966" y="2565"/>
                    <a:pt x="11956" y="2567"/>
                  </a:cubicBezTo>
                  <a:cubicBezTo>
                    <a:pt x="11862" y="2598"/>
                    <a:pt x="11799" y="2693"/>
                    <a:pt x="11815" y="2787"/>
                  </a:cubicBezTo>
                  <a:lnTo>
                    <a:pt x="12067" y="3717"/>
                  </a:lnTo>
                  <a:cubicBezTo>
                    <a:pt x="12067" y="3733"/>
                    <a:pt x="12098" y="3811"/>
                    <a:pt x="11988" y="3859"/>
                  </a:cubicBezTo>
                  <a:lnTo>
                    <a:pt x="11311" y="4032"/>
                  </a:lnTo>
                  <a:cubicBezTo>
                    <a:pt x="11299" y="4032"/>
                    <a:pt x="11286" y="4033"/>
                    <a:pt x="11273" y="4033"/>
                  </a:cubicBezTo>
                  <a:cubicBezTo>
                    <a:pt x="11234" y="4033"/>
                    <a:pt x="11192" y="4024"/>
                    <a:pt x="11169" y="3953"/>
                  </a:cubicBezTo>
                  <a:lnTo>
                    <a:pt x="10302" y="661"/>
                  </a:lnTo>
                  <a:cubicBezTo>
                    <a:pt x="10287" y="598"/>
                    <a:pt x="10318" y="551"/>
                    <a:pt x="10381" y="519"/>
                  </a:cubicBezTo>
                  <a:lnTo>
                    <a:pt x="11074" y="346"/>
                  </a:lnTo>
                  <a:cubicBezTo>
                    <a:pt x="11085" y="343"/>
                    <a:pt x="11095" y="342"/>
                    <a:pt x="11105" y="342"/>
                  </a:cubicBezTo>
                  <a:cubicBezTo>
                    <a:pt x="11153" y="342"/>
                    <a:pt x="11190" y="373"/>
                    <a:pt x="11216" y="425"/>
                  </a:cubicBezTo>
                  <a:lnTo>
                    <a:pt x="11626" y="1984"/>
                  </a:lnTo>
                  <a:cubicBezTo>
                    <a:pt x="11640" y="2069"/>
                    <a:pt x="11717" y="2128"/>
                    <a:pt x="11813" y="2128"/>
                  </a:cubicBezTo>
                  <a:cubicBezTo>
                    <a:pt x="11823" y="2128"/>
                    <a:pt x="11835" y="2128"/>
                    <a:pt x="11846" y="2126"/>
                  </a:cubicBezTo>
                  <a:cubicBezTo>
                    <a:pt x="11941" y="2094"/>
                    <a:pt x="12004" y="2000"/>
                    <a:pt x="11972" y="1905"/>
                  </a:cubicBezTo>
                  <a:lnTo>
                    <a:pt x="11563" y="346"/>
                  </a:lnTo>
                  <a:cubicBezTo>
                    <a:pt x="11510" y="134"/>
                    <a:pt x="11312" y="0"/>
                    <a:pt x="1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4"/>
            <p:cNvSpPr/>
            <p:nvPr/>
          </p:nvSpPr>
          <p:spPr>
            <a:xfrm>
              <a:off x="5222322" y="3123327"/>
              <a:ext cx="39018" cy="39018"/>
            </a:xfrm>
            <a:custGeom>
              <a:avLst/>
              <a:gdLst/>
              <a:ahLst/>
              <a:cxnLst/>
              <a:rect l="l" t="t" r="r" b="b"/>
              <a:pathLst>
                <a:path w="1104" h="1104" extrusionOk="0">
                  <a:moveTo>
                    <a:pt x="552" y="363"/>
                  </a:moveTo>
                  <a:cubicBezTo>
                    <a:pt x="647" y="363"/>
                    <a:pt x="725" y="441"/>
                    <a:pt x="725" y="552"/>
                  </a:cubicBezTo>
                  <a:cubicBezTo>
                    <a:pt x="725" y="646"/>
                    <a:pt x="647" y="725"/>
                    <a:pt x="552" y="725"/>
                  </a:cubicBezTo>
                  <a:cubicBezTo>
                    <a:pt x="544" y="726"/>
                    <a:pt x="536" y="727"/>
                    <a:pt x="528" y="727"/>
                  </a:cubicBezTo>
                  <a:cubicBezTo>
                    <a:pt x="430" y="727"/>
                    <a:pt x="363" y="639"/>
                    <a:pt x="363" y="552"/>
                  </a:cubicBezTo>
                  <a:cubicBezTo>
                    <a:pt x="363" y="441"/>
                    <a:pt x="442" y="363"/>
                    <a:pt x="552" y="363"/>
                  </a:cubicBezTo>
                  <a:close/>
                  <a:moveTo>
                    <a:pt x="552" y="0"/>
                  </a:moveTo>
                  <a:cubicBezTo>
                    <a:pt x="253" y="0"/>
                    <a:pt x="1" y="237"/>
                    <a:pt x="1" y="552"/>
                  </a:cubicBezTo>
                  <a:cubicBezTo>
                    <a:pt x="1" y="835"/>
                    <a:pt x="237" y="1103"/>
                    <a:pt x="552" y="1103"/>
                  </a:cubicBezTo>
                  <a:cubicBezTo>
                    <a:pt x="867" y="1103"/>
                    <a:pt x="1103" y="867"/>
                    <a:pt x="1103" y="552"/>
                  </a:cubicBezTo>
                  <a:cubicBezTo>
                    <a:pt x="1103" y="252"/>
                    <a:pt x="867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74"/>
          <p:cNvGrpSpPr/>
          <p:nvPr/>
        </p:nvGrpSpPr>
        <p:grpSpPr>
          <a:xfrm>
            <a:off x="5302313" y="1729900"/>
            <a:ext cx="1223400" cy="1223400"/>
            <a:chOff x="5302313" y="1729900"/>
            <a:chExt cx="1223400" cy="1223400"/>
          </a:xfrm>
        </p:grpSpPr>
        <p:sp>
          <p:nvSpPr>
            <p:cNvPr id="557" name="Google Shape;557;p74"/>
            <p:cNvSpPr/>
            <p:nvPr/>
          </p:nvSpPr>
          <p:spPr>
            <a:xfrm rot="2700000">
              <a:off x="5481475" y="1909063"/>
              <a:ext cx="865074" cy="8650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4"/>
            <p:cNvSpPr/>
            <p:nvPr/>
          </p:nvSpPr>
          <p:spPr>
            <a:xfrm>
              <a:off x="5693841" y="2134573"/>
              <a:ext cx="440368" cy="414073"/>
            </a:xfrm>
            <a:custGeom>
              <a:avLst/>
              <a:gdLst/>
              <a:ahLst/>
              <a:cxnLst/>
              <a:rect l="l" t="t" r="r" b="b"/>
              <a:pathLst>
                <a:path w="12460" h="11716" extrusionOk="0">
                  <a:moveTo>
                    <a:pt x="11980" y="0"/>
                  </a:moveTo>
                  <a:cubicBezTo>
                    <a:pt x="11947" y="0"/>
                    <a:pt x="11912" y="4"/>
                    <a:pt x="11877" y="12"/>
                  </a:cubicBezTo>
                  <a:lnTo>
                    <a:pt x="10695" y="248"/>
                  </a:lnTo>
                  <a:cubicBezTo>
                    <a:pt x="10601" y="264"/>
                    <a:pt x="10538" y="359"/>
                    <a:pt x="10554" y="453"/>
                  </a:cubicBezTo>
                  <a:cubicBezTo>
                    <a:pt x="10567" y="550"/>
                    <a:pt x="10654" y="598"/>
                    <a:pt x="10738" y="598"/>
                  </a:cubicBezTo>
                  <a:cubicBezTo>
                    <a:pt x="10750" y="598"/>
                    <a:pt x="10762" y="597"/>
                    <a:pt x="10774" y="595"/>
                  </a:cubicBezTo>
                  <a:lnTo>
                    <a:pt x="11956" y="359"/>
                  </a:lnTo>
                  <a:cubicBezTo>
                    <a:pt x="11987" y="359"/>
                    <a:pt x="12034" y="374"/>
                    <a:pt x="12050" y="374"/>
                  </a:cubicBezTo>
                  <a:cubicBezTo>
                    <a:pt x="12066" y="406"/>
                    <a:pt x="12097" y="422"/>
                    <a:pt x="12097" y="453"/>
                  </a:cubicBezTo>
                  <a:lnTo>
                    <a:pt x="12097" y="6486"/>
                  </a:lnTo>
                  <a:cubicBezTo>
                    <a:pt x="12097" y="6943"/>
                    <a:pt x="11499" y="7305"/>
                    <a:pt x="10790" y="7305"/>
                  </a:cubicBezTo>
                  <a:cubicBezTo>
                    <a:pt x="10302" y="7305"/>
                    <a:pt x="9861" y="7132"/>
                    <a:pt x="9656" y="6880"/>
                  </a:cubicBezTo>
                  <a:cubicBezTo>
                    <a:pt x="9577" y="6785"/>
                    <a:pt x="9498" y="6644"/>
                    <a:pt x="9498" y="6486"/>
                  </a:cubicBezTo>
                  <a:cubicBezTo>
                    <a:pt x="9498" y="6029"/>
                    <a:pt x="10081" y="5636"/>
                    <a:pt x="10790" y="5636"/>
                  </a:cubicBezTo>
                  <a:cubicBezTo>
                    <a:pt x="10963" y="5636"/>
                    <a:pt x="11152" y="5651"/>
                    <a:pt x="11310" y="5714"/>
                  </a:cubicBezTo>
                  <a:cubicBezTo>
                    <a:pt x="11332" y="5718"/>
                    <a:pt x="11354" y="5720"/>
                    <a:pt x="11376" y="5720"/>
                  </a:cubicBezTo>
                  <a:cubicBezTo>
                    <a:pt x="11447" y="5720"/>
                    <a:pt x="11514" y="5699"/>
                    <a:pt x="11562" y="5651"/>
                  </a:cubicBezTo>
                  <a:cubicBezTo>
                    <a:pt x="11641" y="5604"/>
                    <a:pt x="11672" y="5525"/>
                    <a:pt x="11672" y="5415"/>
                  </a:cubicBezTo>
                  <a:lnTo>
                    <a:pt x="11672" y="4454"/>
                  </a:lnTo>
                  <a:cubicBezTo>
                    <a:pt x="11672" y="4360"/>
                    <a:pt x="11593" y="4281"/>
                    <a:pt x="11499" y="4281"/>
                  </a:cubicBezTo>
                  <a:cubicBezTo>
                    <a:pt x="11404" y="4281"/>
                    <a:pt x="11326" y="4360"/>
                    <a:pt x="11326" y="4454"/>
                  </a:cubicBezTo>
                  <a:lnTo>
                    <a:pt x="11326" y="5336"/>
                  </a:lnTo>
                  <a:cubicBezTo>
                    <a:pt x="11152" y="5305"/>
                    <a:pt x="10963" y="5289"/>
                    <a:pt x="10790" y="5289"/>
                  </a:cubicBezTo>
                  <a:cubicBezTo>
                    <a:pt x="10365" y="5289"/>
                    <a:pt x="9939" y="5399"/>
                    <a:pt x="9624" y="5620"/>
                  </a:cubicBezTo>
                  <a:cubicBezTo>
                    <a:pt x="9294" y="5856"/>
                    <a:pt x="9120" y="6155"/>
                    <a:pt x="9120" y="6486"/>
                  </a:cubicBezTo>
                  <a:cubicBezTo>
                    <a:pt x="9120" y="6581"/>
                    <a:pt x="9136" y="6675"/>
                    <a:pt x="9183" y="6785"/>
                  </a:cubicBezTo>
                  <a:lnTo>
                    <a:pt x="7608" y="6785"/>
                  </a:lnTo>
                  <a:lnTo>
                    <a:pt x="7608" y="3273"/>
                  </a:lnTo>
                  <a:cubicBezTo>
                    <a:pt x="7608" y="3210"/>
                    <a:pt x="7640" y="3178"/>
                    <a:pt x="7687" y="3178"/>
                  </a:cubicBezTo>
                  <a:lnTo>
                    <a:pt x="11184" y="2454"/>
                  </a:lnTo>
                  <a:cubicBezTo>
                    <a:pt x="11231" y="2454"/>
                    <a:pt x="11263" y="2469"/>
                    <a:pt x="11278" y="2469"/>
                  </a:cubicBezTo>
                  <a:cubicBezTo>
                    <a:pt x="11310" y="2485"/>
                    <a:pt x="11326" y="2501"/>
                    <a:pt x="11326" y="2548"/>
                  </a:cubicBezTo>
                  <a:lnTo>
                    <a:pt x="11326" y="3588"/>
                  </a:lnTo>
                  <a:cubicBezTo>
                    <a:pt x="11326" y="3682"/>
                    <a:pt x="11404" y="3761"/>
                    <a:pt x="11499" y="3761"/>
                  </a:cubicBezTo>
                  <a:cubicBezTo>
                    <a:pt x="11593" y="3761"/>
                    <a:pt x="11672" y="3682"/>
                    <a:pt x="11672" y="3588"/>
                  </a:cubicBezTo>
                  <a:lnTo>
                    <a:pt x="11672" y="2548"/>
                  </a:lnTo>
                  <a:cubicBezTo>
                    <a:pt x="11672" y="2406"/>
                    <a:pt x="11625" y="2265"/>
                    <a:pt x="11499" y="2170"/>
                  </a:cubicBezTo>
                  <a:cubicBezTo>
                    <a:pt x="11412" y="2096"/>
                    <a:pt x="11306" y="2070"/>
                    <a:pt x="11196" y="2070"/>
                  </a:cubicBezTo>
                  <a:cubicBezTo>
                    <a:pt x="11166" y="2070"/>
                    <a:pt x="11136" y="2072"/>
                    <a:pt x="11105" y="2076"/>
                  </a:cubicBezTo>
                  <a:lnTo>
                    <a:pt x="7608" y="2800"/>
                  </a:lnTo>
                  <a:cubicBezTo>
                    <a:pt x="7388" y="2847"/>
                    <a:pt x="7230" y="3037"/>
                    <a:pt x="7230" y="3273"/>
                  </a:cubicBezTo>
                  <a:lnTo>
                    <a:pt x="7230" y="7447"/>
                  </a:lnTo>
                  <a:cubicBezTo>
                    <a:pt x="7230" y="7904"/>
                    <a:pt x="6632" y="8298"/>
                    <a:pt x="5923" y="8298"/>
                  </a:cubicBezTo>
                  <a:cubicBezTo>
                    <a:pt x="5214" y="8298"/>
                    <a:pt x="4631" y="7919"/>
                    <a:pt x="4631" y="7447"/>
                  </a:cubicBezTo>
                  <a:cubicBezTo>
                    <a:pt x="4631" y="6990"/>
                    <a:pt x="5214" y="6596"/>
                    <a:pt x="5923" y="6596"/>
                  </a:cubicBezTo>
                  <a:cubicBezTo>
                    <a:pt x="6112" y="6596"/>
                    <a:pt x="6285" y="6628"/>
                    <a:pt x="6443" y="6675"/>
                  </a:cubicBezTo>
                  <a:cubicBezTo>
                    <a:pt x="6469" y="6684"/>
                    <a:pt x="6495" y="6688"/>
                    <a:pt x="6521" y="6688"/>
                  </a:cubicBezTo>
                  <a:cubicBezTo>
                    <a:pt x="6587" y="6688"/>
                    <a:pt x="6649" y="6662"/>
                    <a:pt x="6695" y="6628"/>
                  </a:cubicBezTo>
                  <a:cubicBezTo>
                    <a:pt x="6773" y="6565"/>
                    <a:pt x="6821" y="6486"/>
                    <a:pt x="6821" y="6392"/>
                  </a:cubicBezTo>
                  <a:lnTo>
                    <a:pt x="6821" y="1446"/>
                  </a:lnTo>
                  <a:cubicBezTo>
                    <a:pt x="6821" y="1383"/>
                    <a:pt x="6852" y="1351"/>
                    <a:pt x="6899" y="1351"/>
                  </a:cubicBezTo>
                  <a:lnTo>
                    <a:pt x="9924" y="753"/>
                  </a:lnTo>
                  <a:cubicBezTo>
                    <a:pt x="10018" y="737"/>
                    <a:pt x="10081" y="642"/>
                    <a:pt x="10065" y="532"/>
                  </a:cubicBezTo>
                  <a:cubicBezTo>
                    <a:pt x="10052" y="454"/>
                    <a:pt x="9975" y="398"/>
                    <a:pt x="9896" y="398"/>
                  </a:cubicBezTo>
                  <a:cubicBezTo>
                    <a:pt x="9879" y="398"/>
                    <a:pt x="9862" y="400"/>
                    <a:pt x="9845" y="406"/>
                  </a:cubicBezTo>
                  <a:lnTo>
                    <a:pt x="6821" y="989"/>
                  </a:lnTo>
                  <a:cubicBezTo>
                    <a:pt x="6600" y="1036"/>
                    <a:pt x="6443" y="1225"/>
                    <a:pt x="6443" y="1461"/>
                  </a:cubicBezTo>
                  <a:lnTo>
                    <a:pt x="6443" y="6329"/>
                  </a:lnTo>
                  <a:cubicBezTo>
                    <a:pt x="6269" y="6281"/>
                    <a:pt x="6080" y="6266"/>
                    <a:pt x="5907" y="6266"/>
                  </a:cubicBezTo>
                  <a:cubicBezTo>
                    <a:pt x="5482" y="6266"/>
                    <a:pt x="5056" y="6392"/>
                    <a:pt x="4741" y="6596"/>
                  </a:cubicBezTo>
                  <a:cubicBezTo>
                    <a:pt x="4411" y="6833"/>
                    <a:pt x="4237" y="7132"/>
                    <a:pt x="4237" y="7463"/>
                  </a:cubicBezTo>
                  <a:cubicBezTo>
                    <a:pt x="4237" y="7778"/>
                    <a:pt x="4411" y="8077"/>
                    <a:pt x="4710" y="8313"/>
                  </a:cubicBezTo>
                  <a:lnTo>
                    <a:pt x="3355" y="8313"/>
                  </a:lnTo>
                  <a:lnTo>
                    <a:pt x="3355" y="6518"/>
                  </a:lnTo>
                  <a:cubicBezTo>
                    <a:pt x="3355" y="6486"/>
                    <a:pt x="3371" y="6439"/>
                    <a:pt x="3434" y="6423"/>
                  </a:cubicBezTo>
                  <a:lnTo>
                    <a:pt x="5025" y="5872"/>
                  </a:lnTo>
                  <a:cubicBezTo>
                    <a:pt x="5214" y="5809"/>
                    <a:pt x="5340" y="5636"/>
                    <a:pt x="5340" y="5415"/>
                  </a:cubicBezTo>
                  <a:lnTo>
                    <a:pt x="5340" y="4265"/>
                  </a:lnTo>
                  <a:cubicBezTo>
                    <a:pt x="5340" y="4108"/>
                    <a:pt x="5261" y="3966"/>
                    <a:pt x="5135" y="3871"/>
                  </a:cubicBezTo>
                  <a:cubicBezTo>
                    <a:pt x="5060" y="3818"/>
                    <a:pt x="4964" y="3779"/>
                    <a:pt x="4861" y="3779"/>
                  </a:cubicBezTo>
                  <a:cubicBezTo>
                    <a:pt x="4812" y="3779"/>
                    <a:pt x="4761" y="3788"/>
                    <a:pt x="4710" y="3808"/>
                  </a:cubicBezTo>
                  <a:lnTo>
                    <a:pt x="2505" y="4580"/>
                  </a:lnTo>
                  <a:cubicBezTo>
                    <a:pt x="2300" y="4627"/>
                    <a:pt x="2190" y="4816"/>
                    <a:pt x="2190" y="5021"/>
                  </a:cubicBezTo>
                  <a:lnTo>
                    <a:pt x="2190" y="6628"/>
                  </a:lnTo>
                  <a:cubicBezTo>
                    <a:pt x="2190" y="6722"/>
                    <a:pt x="2268" y="6801"/>
                    <a:pt x="2363" y="6801"/>
                  </a:cubicBezTo>
                  <a:cubicBezTo>
                    <a:pt x="2457" y="6801"/>
                    <a:pt x="2536" y="6722"/>
                    <a:pt x="2536" y="6628"/>
                  </a:cubicBezTo>
                  <a:lnTo>
                    <a:pt x="2536" y="5021"/>
                  </a:lnTo>
                  <a:cubicBezTo>
                    <a:pt x="2536" y="4990"/>
                    <a:pt x="2552" y="4942"/>
                    <a:pt x="2615" y="4927"/>
                  </a:cubicBezTo>
                  <a:lnTo>
                    <a:pt x="4820" y="4155"/>
                  </a:lnTo>
                  <a:cubicBezTo>
                    <a:pt x="4833" y="4151"/>
                    <a:pt x="4844" y="4149"/>
                    <a:pt x="4855" y="4149"/>
                  </a:cubicBezTo>
                  <a:cubicBezTo>
                    <a:pt x="4883" y="4149"/>
                    <a:pt x="4903" y="4163"/>
                    <a:pt x="4915" y="4186"/>
                  </a:cubicBezTo>
                  <a:cubicBezTo>
                    <a:pt x="4946" y="4186"/>
                    <a:pt x="4962" y="4218"/>
                    <a:pt x="4962" y="4281"/>
                  </a:cubicBezTo>
                  <a:lnTo>
                    <a:pt x="4962" y="5446"/>
                  </a:lnTo>
                  <a:cubicBezTo>
                    <a:pt x="4962" y="5478"/>
                    <a:pt x="4946" y="5525"/>
                    <a:pt x="4883" y="5541"/>
                  </a:cubicBezTo>
                  <a:lnTo>
                    <a:pt x="3292" y="6092"/>
                  </a:lnTo>
                  <a:cubicBezTo>
                    <a:pt x="3087" y="6155"/>
                    <a:pt x="2977" y="6329"/>
                    <a:pt x="2977" y="6549"/>
                  </a:cubicBezTo>
                  <a:lnTo>
                    <a:pt x="2977" y="10487"/>
                  </a:lnTo>
                  <a:cubicBezTo>
                    <a:pt x="2977" y="10928"/>
                    <a:pt x="2379" y="11322"/>
                    <a:pt x="1670" y="11322"/>
                  </a:cubicBezTo>
                  <a:cubicBezTo>
                    <a:pt x="961" y="11322"/>
                    <a:pt x="378" y="10928"/>
                    <a:pt x="378" y="10487"/>
                  </a:cubicBezTo>
                  <a:cubicBezTo>
                    <a:pt x="378" y="10030"/>
                    <a:pt x="961" y="9636"/>
                    <a:pt x="1670" y="9636"/>
                  </a:cubicBezTo>
                  <a:cubicBezTo>
                    <a:pt x="1843" y="9636"/>
                    <a:pt x="2016" y="9652"/>
                    <a:pt x="2158" y="9699"/>
                  </a:cubicBezTo>
                  <a:cubicBezTo>
                    <a:pt x="2184" y="9703"/>
                    <a:pt x="2208" y="9705"/>
                    <a:pt x="2231" y="9705"/>
                  </a:cubicBezTo>
                  <a:cubicBezTo>
                    <a:pt x="2306" y="9705"/>
                    <a:pt x="2366" y="9685"/>
                    <a:pt x="2426" y="9636"/>
                  </a:cubicBezTo>
                  <a:cubicBezTo>
                    <a:pt x="2505" y="9573"/>
                    <a:pt x="2536" y="9495"/>
                    <a:pt x="2536" y="9400"/>
                  </a:cubicBezTo>
                  <a:lnTo>
                    <a:pt x="2536" y="7463"/>
                  </a:lnTo>
                  <a:cubicBezTo>
                    <a:pt x="2536" y="7368"/>
                    <a:pt x="2457" y="7289"/>
                    <a:pt x="2363" y="7289"/>
                  </a:cubicBezTo>
                  <a:cubicBezTo>
                    <a:pt x="2268" y="7289"/>
                    <a:pt x="2190" y="7368"/>
                    <a:pt x="2190" y="7463"/>
                  </a:cubicBezTo>
                  <a:lnTo>
                    <a:pt x="2190" y="9321"/>
                  </a:lnTo>
                  <a:cubicBezTo>
                    <a:pt x="2032" y="9274"/>
                    <a:pt x="1843" y="9258"/>
                    <a:pt x="1670" y="9258"/>
                  </a:cubicBezTo>
                  <a:cubicBezTo>
                    <a:pt x="1244" y="9258"/>
                    <a:pt x="835" y="9384"/>
                    <a:pt x="520" y="9589"/>
                  </a:cubicBezTo>
                  <a:cubicBezTo>
                    <a:pt x="173" y="9825"/>
                    <a:pt x="0" y="10125"/>
                    <a:pt x="0" y="10487"/>
                  </a:cubicBezTo>
                  <a:cubicBezTo>
                    <a:pt x="0" y="10818"/>
                    <a:pt x="173" y="11133"/>
                    <a:pt x="520" y="11369"/>
                  </a:cubicBezTo>
                  <a:cubicBezTo>
                    <a:pt x="803" y="11590"/>
                    <a:pt x="1229" y="11716"/>
                    <a:pt x="1670" y="11716"/>
                  </a:cubicBezTo>
                  <a:lnTo>
                    <a:pt x="5986" y="11716"/>
                  </a:lnTo>
                  <a:cubicBezTo>
                    <a:pt x="6080" y="11716"/>
                    <a:pt x="6159" y="11637"/>
                    <a:pt x="6159" y="11542"/>
                  </a:cubicBezTo>
                  <a:cubicBezTo>
                    <a:pt x="6159" y="11448"/>
                    <a:pt x="6080" y="11369"/>
                    <a:pt x="5986" y="11369"/>
                  </a:cubicBezTo>
                  <a:lnTo>
                    <a:pt x="2914" y="11369"/>
                  </a:lnTo>
                  <a:cubicBezTo>
                    <a:pt x="3229" y="11133"/>
                    <a:pt x="3402" y="10834"/>
                    <a:pt x="3402" y="10503"/>
                  </a:cubicBezTo>
                  <a:lnTo>
                    <a:pt x="3402" y="10140"/>
                  </a:lnTo>
                  <a:lnTo>
                    <a:pt x="6269" y="10140"/>
                  </a:lnTo>
                  <a:cubicBezTo>
                    <a:pt x="6364" y="10140"/>
                    <a:pt x="6443" y="10062"/>
                    <a:pt x="6443" y="9967"/>
                  </a:cubicBezTo>
                  <a:cubicBezTo>
                    <a:pt x="6443" y="9873"/>
                    <a:pt x="6364" y="9794"/>
                    <a:pt x="6269" y="9794"/>
                  </a:cubicBezTo>
                  <a:lnTo>
                    <a:pt x="3402" y="9794"/>
                  </a:lnTo>
                  <a:lnTo>
                    <a:pt x="3402" y="8723"/>
                  </a:lnTo>
                  <a:lnTo>
                    <a:pt x="12286" y="8723"/>
                  </a:lnTo>
                  <a:cubicBezTo>
                    <a:pt x="12381" y="8723"/>
                    <a:pt x="12460" y="8644"/>
                    <a:pt x="12460" y="8550"/>
                  </a:cubicBezTo>
                  <a:cubicBezTo>
                    <a:pt x="12460" y="8455"/>
                    <a:pt x="12381" y="8313"/>
                    <a:pt x="12271" y="8313"/>
                  </a:cubicBezTo>
                  <a:lnTo>
                    <a:pt x="7104" y="8313"/>
                  </a:lnTo>
                  <a:cubicBezTo>
                    <a:pt x="7419" y="8109"/>
                    <a:pt x="7577" y="7793"/>
                    <a:pt x="7577" y="7463"/>
                  </a:cubicBezTo>
                  <a:lnTo>
                    <a:pt x="7577" y="7148"/>
                  </a:lnTo>
                  <a:lnTo>
                    <a:pt x="9372" y="7148"/>
                  </a:lnTo>
                  <a:cubicBezTo>
                    <a:pt x="9703" y="7510"/>
                    <a:pt x="10223" y="7683"/>
                    <a:pt x="10774" y="7683"/>
                  </a:cubicBezTo>
                  <a:cubicBezTo>
                    <a:pt x="11704" y="7683"/>
                    <a:pt x="12428" y="7148"/>
                    <a:pt x="12444" y="6502"/>
                  </a:cubicBezTo>
                  <a:lnTo>
                    <a:pt x="12444" y="485"/>
                  </a:lnTo>
                  <a:cubicBezTo>
                    <a:pt x="12444" y="343"/>
                    <a:pt x="12381" y="201"/>
                    <a:pt x="12271" y="107"/>
                  </a:cubicBezTo>
                  <a:cubicBezTo>
                    <a:pt x="12176" y="36"/>
                    <a:pt x="12082" y="0"/>
                    <a:pt x="11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4"/>
            <p:cNvSpPr/>
            <p:nvPr/>
          </p:nvSpPr>
          <p:spPr>
            <a:xfrm>
              <a:off x="5938233" y="2479585"/>
              <a:ext cx="94647" cy="12264"/>
            </a:xfrm>
            <a:custGeom>
              <a:avLst/>
              <a:gdLst/>
              <a:ahLst/>
              <a:cxnLst/>
              <a:rect l="l" t="t" r="r" b="b"/>
              <a:pathLst>
                <a:path w="2678" h="347" extrusionOk="0">
                  <a:moveTo>
                    <a:pt x="173" y="0"/>
                  </a:moveTo>
                  <a:cubicBezTo>
                    <a:pt x="79" y="0"/>
                    <a:pt x="0" y="63"/>
                    <a:pt x="0" y="174"/>
                  </a:cubicBezTo>
                  <a:cubicBezTo>
                    <a:pt x="0" y="268"/>
                    <a:pt x="79" y="347"/>
                    <a:pt x="173" y="347"/>
                  </a:cubicBezTo>
                  <a:lnTo>
                    <a:pt x="2505" y="347"/>
                  </a:lnTo>
                  <a:cubicBezTo>
                    <a:pt x="2599" y="347"/>
                    <a:pt x="2678" y="268"/>
                    <a:pt x="2678" y="174"/>
                  </a:cubicBezTo>
                  <a:cubicBezTo>
                    <a:pt x="2678" y="79"/>
                    <a:pt x="2599" y="0"/>
                    <a:pt x="2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74"/>
          <p:cNvSpPr/>
          <p:nvPr/>
        </p:nvSpPr>
        <p:spPr>
          <a:xfrm>
            <a:off x="150" y="4427400"/>
            <a:ext cx="9144000" cy="7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 has achieved highest accuracy with 97.4% and Decision Tree is 92.8% whereas Logistic Regression and Naive Bayes algorithms achieved least accuracy with 44%.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61" name="Google Shape;56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00" y="1299150"/>
            <a:ext cx="4692600" cy="31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75" y="1299150"/>
            <a:ext cx="4514926" cy="31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5"/>
          <p:cNvSpPr txBox="1">
            <a:spLocks noGrp="1"/>
          </p:cNvSpPr>
          <p:nvPr>
            <p:ph type="title"/>
          </p:nvPr>
        </p:nvSpPr>
        <p:spPr>
          <a:xfrm>
            <a:off x="652025" y="546300"/>
            <a:ext cx="77040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  Model Building Run time</a:t>
            </a:r>
            <a:endParaRPr sz="2600" b="1"/>
          </a:p>
        </p:txBody>
      </p:sp>
      <p:sp>
        <p:nvSpPr>
          <p:cNvPr id="568" name="Google Shape;568;p75"/>
          <p:cNvSpPr txBox="1">
            <a:spLocks noGrp="1"/>
          </p:cNvSpPr>
          <p:nvPr>
            <p:ph type="title" idx="2"/>
          </p:nvPr>
        </p:nvSpPr>
        <p:spPr>
          <a:xfrm>
            <a:off x="1271150" y="3744950"/>
            <a:ext cx="69108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KNN-classifier has the less CPU time to execute and Random Forest takes more time to execute.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Decision tree classifier takes less time to execute and KNN_classifier takes more time to execute.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SzPts val="990"/>
              <a:buNone/>
            </a:pPr>
            <a:endParaRPr sz="1800">
              <a:solidFill>
                <a:schemeClr val="accent3"/>
              </a:solidFill>
            </a:endParaRPr>
          </a:p>
        </p:txBody>
      </p:sp>
      <p:pic>
        <p:nvPicPr>
          <p:cNvPr id="569" name="Google Shape;56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375" y="1182450"/>
            <a:ext cx="5332057" cy="24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>
            <a:spLocks noGrp="1"/>
          </p:cNvSpPr>
          <p:nvPr>
            <p:ph type="title"/>
          </p:nvPr>
        </p:nvSpPr>
        <p:spPr>
          <a:xfrm>
            <a:off x="665693" y="33456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Challenges faced</a:t>
            </a:r>
            <a:endParaRPr sz="1400" dirty="0">
              <a:solidFill>
                <a:schemeClr val="bg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76"/>
          <p:cNvSpPr txBox="1"/>
          <p:nvPr/>
        </p:nvSpPr>
        <p:spPr>
          <a:xfrm>
            <a:off x="1123175" y="1550599"/>
            <a:ext cx="7110300" cy="3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Faced difficulty while unzipping the large dataset.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Had to wait for longer period for the algorithms to predict y_test_pred values, i.e., duration of algorithms’ prediction time was longer than expected.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While iterating the image data in a for loop; to convert it into a data frame, the server got crashed several times since the images were of 786 pixels. But fixed the problem by resizing the image size to 64 pixels.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 data for some classes (data augmentation is expensive process when applies to large datasets.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>
            <a:spLocks noGrp="1"/>
          </p:cNvSpPr>
          <p:nvPr>
            <p:ph type="title"/>
          </p:nvPr>
        </p:nvSpPr>
        <p:spPr>
          <a:xfrm>
            <a:off x="705822" y="280877"/>
            <a:ext cx="77040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Conclusions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1" name="Google Shape;581;p77"/>
          <p:cNvSpPr txBox="1">
            <a:spLocks noGrp="1"/>
          </p:cNvSpPr>
          <p:nvPr>
            <p:ph type="subTitle" idx="1"/>
          </p:nvPr>
        </p:nvSpPr>
        <p:spPr>
          <a:xfrm>
            <a:off x="389860" y="1027814"/>
            <a:ext cx="8335925" cy="3834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With 97.4% of accuracy score, Random Forest Classifier remains as the best algorithm to build this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For the users who expect quick response/ prediction, Decision Tree Classifier the best suited algorithm with 75.8ms prediction time and 92.8% accuracy score.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Would not recommend KNN classifier if the user expects quick results, because it’s prediction time is 15min 26s.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This model can recognize text only in English languages, specifically only 26 letter and 0-9 digits.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>
            <a:spLocks noGrp="1"/>
          </p:cNvSpPr>
          <p:nvPr>
            <p:ph type="subTitle" idx="2"/>
          </p:nvPr>
        </p:nvSpPr>
        <p:spPr>
          <a:xfrm>
            <a:off x="1580925" y="1366325"/>
            <a:ext cx="48846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400"/>
              <a:t>Thank you!!</a:t>
            </a:r>
            <a:endParaRPr sz="4400" b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>
            <a:spLocks noGrp="1"/>
          </p:cNvSpPr>
          <p:nvPr>
            <p:ph type="subTitle" idx="1"/>
          </p:nvPr>
        </p:nvSpPr>
        <p:spPr>
          <a:xfrm>
            <a:off x="720000" y="1168625"/>
            <a:ext cx="77109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</a:t>
            </a: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Unzip the data.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Create a dataframe.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Convert the image data into numerical data.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Apply ML algorithms on the numerical data.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Predict and Evaluate the models.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▪ </a:t>
            </a: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Compare the models and their Evaluation scores.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08" name="Google Shape;408;p65"/>
          <p:cNvSpPr txBox="1">
            <a:spLocks noGrp="1"/>
          </p:cNvSpPr>
          <p:nvPr>
            <p:ph type="title"/>
          </p:nvPr>
        </p:nvSpPr>
        <p:spPr>
          <a:xfrm>
            <a:off x="82375" y="479225"/>
            <a:ext cx="62487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Tasks to perform on MNIST Image dataset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>
            <a:spLocks noGrp="1"/>
          </p:cNvSpPr>
          <p:nvPr>
            <p:ph type="subTitle" idx="17"/>
          </p:nvPr>
        </p:nvSpPr>
        <p:spPr>
          <a:xfrm>
            <a:off x="6706050" y="2098200"/>
            <a:ext cx="19413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pandas as pd</a:t>
            </a:r>
            <a:endParaRPr/>
          </a:p>
        </p:txBody>
      </p:sp>
      <p:sp>
        <p:nvSpPr>
          <p:cNvPr id="414" name="Google Shape;414;p66"/>
          <p:cNvSpPr txBox="1">
            <a:spLocks noGrp="1"/>
          </p:cNvSpPr>
          <p:nvPr>
            <p:ph type="subTitle" idx="18"/>
          </p:nvPr>
        </p:nvSpPr>
        <p:spPr>
          <a:xfrm>
            <a:off x="6844000" y="3800850"/>
            <a:ext cx="16893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import sklearn</a:t>
            </a:r>
            <a:endParaRPr dirty="0"/>
          </a:p>
        </p:txBody>
      </p:sp>
      <p:sp>
        <p:nvSpPr>
          <p:cNvPr id="415" name="Google Shape;415;p66"/>
          <p:cNvSpPr txBox="1">
            <a:spLocks noGrp="1"/>
          </p:cNvSpPr>
          <p:nvPr>
            <p:ph type="subTitle" idx="1"/>
          </p:nvPr>
        </p:nvSpPr>
        <p:spPr>
          <a:xfrm>
            <a:off x="447750" y="1993225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import OS</a:t>
            </a:r>
            <a:endParaRPr/>
          </a:p>
        </p:txBody>
      </p:sp>
      <p:sp>
        <p:nvSpPr>
          <p:cNvPr id="416" name="Google Shape;416;p66"/>
          <p:cNvSpPr txBox="1">
            <a:spLocks noGrp="1"/>
          </p:cNvSpPr>
          <p:nvPr>
            <p:ph type="subTitle" idx="4"/>
          </p:nvPr>
        </p:nvSpPr>
        <p:spPr>
          <a:xfrm>
            <a:off x="407600" y="3800841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import time </a:t>
            </a:r>
            <a:endParaRPr dirty="0"/>
          </a:p>
        </p:txBody>
      </p:sp>
      <p:sp>
        <p:nvSpPr>
          <p:cNvPr id="417" name="Google Shape;417;p66"/>
          <p:cNvSpPr txBox="1">
            <a:spLocks noGrp="1"/>
          </p:cNvSpPr>
          <p:nvPr>
            <p:ph type="subTitle" idx="5"/>
          </p:nvPr>
        </p:nvSpPr>
        <p:spPr>
          <a:xfrm>
            <a:off x="4714075" y="2098200"/>
            <a:ext cx="18252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numpy as np</a:t>
            </a:r>
            <a:endParaRPr/>
          </a:p>
        </p:txBody>
      </p:sp>
      <p:sp>
        <p:nvSpPr>
          <p:cNvPr id="418" name="Google Shape;418;p66"/>
          <p:cNvSpPr txBox="1">
            <a:spLocks noGrp="1"/>
          </p:cNvSpPr>
          <p:nvPr>
            <p:ph type="subTitle" idx="6"/>
          </p:nvPr>
        </p:nvSpPr>
        <p:spPr>
          <a:xfrm>
            <a:off x="2549275" y="3800850"/>
            <a:ext cx="19413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seaborn as sns</a:t>
            </a:r>
            <a:endParaRPr/>
          </a:p>
        </p:txBody>
      </p:sp>
      <p:sp>
        <p:nvSpPr>
          <p:cNvPr id="419" name="Google Shape;419;p66"/>
          <p:cNvSpPr txBox="1">
            <a:spLocks noGrp="1"/>
          </p:cNvSpPr>
          <p:nvPr>
            <p:ph type="title"/>
          </p:nvPr>
        </p:nvSpPr>
        <p:spPr>
          <a:xfrm>
            <a:off x="998300" y="1079525"/>
            <a:ext cx="983400" cy="9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6"/>
          <p:cNvSpPr txBox="1">
            <a:spLocks noGrp="1"/>
          </p:cNvSpPr>
          <p:nvPr>
            <p:ph type="title" idx="2"/>
          </p:nvPr>
        </p:nvSpPr>
        <p:spPr>
          <a:xfrm>
            <a:off x="3098200" y="285947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title" idx="3"/>
          </p:nvPr>
        </p:nvSpPr>
        <p:spPr>
          <a:xfrm>
            <a:off x="7138100" y="285947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title" idx="16"/>
          </p:nvPr>
        </p:nvSpPr>
        <p:spPr>
          <a:xfrm>
            <a:off x="5112100" y="285947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title" idx="21"/>
          </p:nvPr>
        </p:nvSpPr>
        <p:spPr>
          <a:xfrm>
            <a:off x="5112100" y="1124850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424" name="Google Shape;424;p66"/>
          <p:cNvSpPr txBox="1">
            <a:spLocks noGrp="1"/>
          </p:cNvSpPr>
          <p:nvPr>
            <p:ph type="title" idx="15"/>
          </p:nvPr>
        </p:nvSpPr>
        <p:spPr>
          <a:xfrm>
            <a:off x="7138100" y="107952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title" idx="14"/>
          </p:nvPr>
        </p:nvSpPr>
        <p:spPr>
          <a:xfrm>
            <a:off x="916475" y="279450"/>
            <a:ext cx="7704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 sz="3000"/>
              <a:t>Libraries used</a:t>
            </a:r>
            <a:endParaRPr sz="3000"/>
          </a:p>
        </p:txBody>
      </p:sp>
      <p:sp>
        <p:nvSpPr>
          <p:cNvPr id="426" name="Google Shape;426;p66"/>
          <p:cNvSpPr txBox="1">
            <a:spLocks noGrp="1"/>
          </p:cNvSpPr>
          <p:nvPr>
            <p:ph type="title"/>
          </p:nvPr>
        </p:nvSpPr>
        <p:spPr>
          <a:xfrm>
            <a:off x="3086100" y="107952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1084300" y="2859475"/>
            <a:ext cx="921600" cy="8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00" y="1079525"/>
            <a:ext cx="983389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099" y="1081085"/>
            <a:ext cx="940095" cy="92571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6"/>
          <p:cNvSpPr txBox="1">
            <a:spLocks noGrp="1"/>
          </p:cNvSpPr>
          <p:nvPr>
            <p:ph type="subTitle" idx="5"/>
          </p:nvPr>
        </p:nvSpPr>
        <p:spPr>
          <a:xfrm>
            <a:off x="4307400" y="3800850"/>
            <a:ext cx="25719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matplotlib.pyplot as plt</a:t>
            </a:r>
            <a:endParaRPr/>
          </a:p>
        </p:txBody>
      </p:sp>
      <p:sp>
        <p:nvSpPr>
          <p:cNvPr id="431" name="Google Shape;431;p66"/>
          <p:cNvSpPr txBox="1">
            <a:spLocks noGrp="1"/>
          </p:cNvSpPr>
          <p:nvPr>
            <p:ph type="subTitle" idx="5"/>
          </p:nvPr>
        </p:nvSpPr>
        <p:spPr>
          <a:xfrm>
            <a:off x="2549275" y="2098200"/>
            <a:ext cx="2164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PIL import Image</a:t>
            </a:r>
            <a:endParaRPr/>
          </a:p>
        </p:txBody>
      </p:sp>
      <p:pic>
        <p:nvPicPr>
          <p:cNvPr id="432" name="Google Shape;43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100" y="1124850"/>
            <a:ext cx="921600" cy="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8100" y="1079525"/>
            <a:ext cx="921600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8450" y="2859475"/>
            <a:ext cx="983400" cy="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8200" y="2865425"/>
            <a:ext cx="937550" cy="8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96150" y="2842300"/>
            <a:ext cx="983400" cy="9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scikit-learn (@scikit_learn) / Twitter">
            <a:extLst>
              <a:ext uri="{FF2B5EF4-FFF2-40B4-BE49-F238E27FC236}">
                <a16:creationId xmlns:a16="http://schemas.microsoft.com/office/drawing/2014/main" id="{56CD564F-9428-49EA-18E2-1570C4C1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24" y="2859474"/>
            <a:ext cx="940095" cy="8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67"/>
          <p:cNvPicPr preferRelativeResize="0"/>
          <p:nvPr/>
        </p:nvPicPr>
        <p:blipFill rotWithShape="1">
          <a:blip r:embed="rId3">
            <a:alphaModFix/>
          </a:blip>
          <a:srcRect l="35569" t="420" r="3926" b="-419"/>
          <a:stretch/>
        </p:blipFill>
        <p:spPr>
          <a:xfrm>
            <a:off x="-8300" y="535356"/>
            <a:ext cx="4932496" cy="407634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7"/>
          <p:cNvSpPr/>
          <p:nvPr/>
        </p:nvSpPr>
        <p:spPr>
          <a:xfrm>
            <a:off x="4924200" y="463500"/>
            <a:ext cx="4219800" cy="106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67"/>
          <p:cNvSpPr txBox="1">
            <a:spLocks noGrp="1"/>
          </p:cNvSpPr>
          <p:nvPr>
            <p:ph type="title"/>
          </p:nvPr>
        </p:nvSpPr>
        <p:spPr>
          <a:xfrm>
            <a:off x="5075400" y="848950"/>
            <a:ext cx="395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50"/>
              <a:t>Data before Dataframe</a:t>
            </a:r>
            <a:endParaRPr sz="2250"/>
          </a:p>
        </p:txBody>
      </p:sp>
      <p:sp>
        <p:nvSpPr>
          <p:cNvPr id="445" name="Google Shape;445;p67"/>
          <p:cNvSpPr txBox="1">
            <a:spLocks noGrp="1"/>
          </p:cNvSpPr>
          <p:nvPr>
            <p:ph type="subTitle" idx="1"/>
          </p:nvPr>
        </p:nvSpPr>
        <p:spPr>
          <a:xfrm>
            <a:off x="5075400" y="1897700"/>
            <a:ext cx="3804900" cy="22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300" b="1" dirty="0"/>
              <a:t>▪ </a:t>
            </a:r>
            <a:r>
              <a:rPr lang="en" sz="1900" b="1" dirty="0"/>
              <a:t>Extraction of 26 Classes of   Image Data from Zipped folder.</a:t>
            </a:r>
            <a:endParaRPr sz="1900" b="1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300" b="1" dirty="0"/>
              <a:t>▪</a:t>
            </a:r>
            <a:r>
              <a:rPr lang="en" sz="1900" b="1" dirty="0"/>
              <a:t> Data Observation of  Class “B” Data.</a:t>
            </a:r>
            <a:endParaRPr b="1" dirty="0"/>
          </a:p>
        </p:txBody>
      </p:sp>
      <p:pic>
        <p:nvPicPr>
          <p:cNvPr id="446" name="Google Shape;44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00" y="535350"/>
            <a:ext cx="4932499" cy="40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992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Dataset as Dataframe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8"/>
          <p:cNvSpPr txBox="1">
            <a:spLocks noGrp="1"/>
          </p:cNvSpPr>
          <p:nvPr>
            <p:ph type="subTitle" idx="2"/>
          </p:nvPr>
        </p:nvSpPr>
        <p:spPr>
          <a:xfrm>
            <a:off x="207610" y="1285316"/>
            <a:ext cx="2243100" cy="30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Resizing the shape of image pixels to (8,8) size, i.e, range(0,64).</a:t>
            </a: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Converting the image data into numpy array by using flattening technique(ravel()) and representing/ storing them in a data frame.</a:t>
            </a:r>
            <a:endParaRPr sz="800" dirty="0"/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925" y="1429325"/>
            <a:ext cx="6570073" cy="34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>
            <a:spLocks noGrp="1"/>
          </p:cNvSpPr>
          <p:nvPr>
            <p:ph type="subTitle" idx="2"/>
          </p:nvPr>
        </p:nvSpPr>
        <p:spPr>
          <a:xfrm>
            <a:off x="217525" y="2042700"/>
            <a:ext cx="2242500" cy="2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Transforming the data frame into a csv file, so that we can read it whenever we want.</a:t>
            </a:r>
            <a:endParaRPr sz="1000"/>
          </a:p>
        </p:txBody>
      </p:sp>
      <p:sp>
        <p:nvSpPr>
          <p:cNvPr id="459" name="Google Shape;459;p69"/>
          <p:cNvSpPr txBox="1">
            <a:spLocks noGrp="1"/>
          </p:cNvSpPr>
          <p:nvPr>
            <p:ph type="title"/>
          </p:nvPr>
        </p:nvSpPr>
        <p:spPr>
          <a:xfrm>
            <a:off x="648025" y="539500"/>
            <a:ext cx="81570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077" b="1">
                <a:latin typeface="Arial"/>
                <a:ea typeface="Arial"/>
                <a:cs typeface="Arial"/>
                <a:sym typeface="Arial"/>
              </a:rPr>
              <a:t>Transformation of Data to tabular format (.csv)</a:t>
            </a:r>
            <a:endParaRPr sz="307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350" y="1434300"/>
            <a:ext cx="6558648" cy="3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/>
          <p:nvPr/>
        </p:nvSpPr>
        <p:spPr>
          <a:xfrm>
            <a:off x="3278850" y="1755700"/>
            <a:ext cx="2586000" cy="25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0"/>
          <p:cNvSpPr/>
          <p:nvPr/>
        </p:nvSpPr>
        <p:spPr>
          <a:xfrm>
            <a:off x="3452595" y="1929445"/>
            <a:ext cx="2238600" cy="223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70"/>
          <p:cNvSpPr/>
          <p:nvPr/>
        </p:nvSpPr>
        <p:spPr>
          <a:xfrm>
            <a:off x="3626461" y="2103189"/>
            <a:ext cx="1891200" cy="189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0"/>
          <p:cNvSpPr/>
          <p:nvPr/>
        </p:nvSpPr>
        <p:spPr>
          <a:xfrm>
            <a:off x="3796060" y="2272758"/>
            <a:ext cx="1551900" cy="155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70"/>
          <p:cNvSpPr txBox="1">
            <a:spLocks noGrp="1"/>
          </p:cNvSpPr>
          <p:nvPr>
            <p:ph type="title"/>
          </p:nvPr>
        </p:nvSpPr>
        <p:spPr>
          <a:xfrm>
            <a:off x="722250" y="1765417"/>
            <a:ext cx="7699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the lesson</a:t>
            </a:r>
            <a:endParaRPr/>
          </a:p>
        </p:txBody>
      </p:sp>
      <p:sp>
        <p:nvSpPr>
          <p:cNvPr id="470" name="Google Shape;470;p70"/>
          <p:cNvSpPr/>
          <p:nvPr/>
        </p:nvSpPr>
        <p:spPr>
          <a:xfrm>
            <a:off x="3971969" y="2448691"/>
            <a:ext cx="1200000" cy="12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0"/>
          <p:cNvSpPr txBox="1"/>
          <p:nvPr/>
        </p:nvSpPr>
        <p:spPr>
          <a:xfrm>
            <a:off x="1025562" y="531550"/>
            <a:ext cx="70938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the data</a:t>
            </a:r>
            <a:endParaRPr sz="3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70"/>
          <p:cNvSpPr txBox="1"/>
          <p:nvPr/>
        </p:nvSpPr>
        <p:spPr>
          <a:xfrm>
            <a:off x="864900" y="2280025"/>
            <a:ext cx="18912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contains: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70"/>
          <p:cNvSpPr txBox="1"/>
          <p:nvPr/>
        </p:nvSpPr>
        <p:spPr>
          <a:xfrm>
            <a:off x="824925" y="2568950"/>
            <a:ext cx="21804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372451 rows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65 columns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70"/>
          <p:cNvSpPr txBox="1"/>
          <p:nvPr/>
        </p:nvSpPr>
        <p:spPr>
          <a:xfrm>
            <a:off x="6387700" y="2227350"/>
            <a:ext cx="1950900" cy="20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A,B,C,D,E,F,G,H,I,J,K,L,M,N,O,P,Q,R,S,T,U,V,X,Y,Z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70"/>
          <p:cNvSpPr txBox="1"/>
          <p:nvPr/>
        </p:nvSpPr>
        <p:spPr>
          <a:xfrm>
            <a:off x="6624100" y="2356719"/>
            <a:ext cx="17145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Features:</a:t>
            </a:r>
            <a:endParaRPr sz="20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70"/>
          <p:cNvSpPr txBox="1"/>
          <p:nvPr/>
        </p:nvSpPr>
        <p:spPr>
          <a:xfrm>
            <a:off x="4081625" y="3082075"/>
            <a:ext cx="98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sz="2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70"/>
          <p:cNvSpPr/>
          <p:nvPr/>
        </p:nvSpPr>
        <p:spPr>
          <a:xfrm>
            <a:off x="4366472" y="2644461"/>
            <a:ext cx="411988" cy="437611"/>
          </a:xfrm>
          <a:custGeom>
            <a:avLst/>
            <a:gdLst/>
            <a:ahLst/>
            <a:cxnLst/>
            <a:rect l="l" t="t" r="r" b="b"/>
            <a:pathLst>
              <a:path w="11657" h="12382" extrusionOk="0">
                <a:moveTo>
                  <a:pt x="3844" y="520"/>
                </a:moveTo>
                <a:lnTo>
                  <a:pt x="3844" y="883"/>
                </a:lnTo>
                <a:lnTo>
                  <a:pt x="3592" y="883"/>
                </a:lnTo>
                <a:cubicBezTo>
                  <a:pt x="3450" y="883"/>
                  <a:pt x="3324" y="993"/>
                  <a:pt x="3324" y="1135"/>
                </a:cubicBezTo>
                <a:lnTo>
                  <a:pt x="3324" y="1969"/>
                </a:lnTo>
                <a:lnTo>
                  <a:pt x="2978" y="1969"/>
                </a:lnTo>
                <a:lnTo>
                  <a:pt x="2978" y="1056"/>
                </a:lnTo>
                <a:cubicBezTo>
                  <a:pt x="2978" y="757"/>
                  <a:pt x="3230" y="520"/>
                  <a:pt x="3529" y="520"/>
                </a:cubicBezTo>
                <a:close/>
                <a:moveTo>
                  <a:pt x="8128" y="520"/>
                </a:moveTo>
                <a:cubicBezTo>
                  <a:pt x="8428" y="520"/>
                  <a:pt x="8664" y="757"/>
                  <a:pt x="8664" y="1056"/>
                </a:cubicBezTo>
                <a:lnTo>
                  <a:pt x="8664" y="1969"/>
                </a:lnTo>
                <a:lnTo>
                  <a:pt x="8318" y="1969"/>
                </a:lnTo>
                <a:lnTo>
                  <a:pt x="8318" y="1135"/>
                </a:lnTo>
                <a:cubicBezTo>
                  <a:pt x="8318" y="993"/>
                  <a:pt x="8192" y="883"/>
                  <a:pt x="8050" y="883"/>
                </a:cubicBezTo>
                <a:lnTo>
                  <a:pt x="7813" y="883"/>
                </a:lnTo>
                <a:lnTo>
                  <a:pt x="7813" y="520"/>
                </a:lnTo>
                <a:close/>
                <a:moveTo>
                  <a:pt x="3639" y="2332"/>
                </a:moveTo>
                <a:cubicBezTo>
                  <a:pt x="3687" y="2332"/>
                  <a:pt x="3702" y="2347"/>
                  <a:pt x="3702" y="2395"/>
                </a:cubicBezTo>
                <a:lnTo>
                  <a:pt x="3702" y="2694"/>
                </a:lnTo>
                <a:lnTo>
                  <a:pt x="2615" y="2694"/>
                </a:lnTo>
                <a:lnTo>
                  <a:pt x="2615" y="2395"/>
                </a:lnTo>
                <a:cubicBezTo>
                  <a:pt x="2615" y="2363"/>
                  <a:pt x="2647" y="2332"/>
                  <a:pt x="2678" y="2332"/>
                </a:cubicBezTo>
                <a:close/>
                <a:moveTo>
                  <a:pt x="7939" y="1261"/>
                </a:moveTo>
                <a:lnTo>
                  <a:pt x="7939" y="1985"/>
                </a:lnTo>
                <a:cubicBezTo>
                  <a:pt x="7735" y="2017"/>
                  <a:pt x="7577" y="2174"/>
                  <a:pt x="7577" y="2395"/>
                </a:cubicBezTo>
                <a:lnTo>
                  <a:pt x="7577" y="2694"/>
                </a:lnTo>
                <a:lnTo>
                  <a:pt x="4080" y="2694"/>
                </a:lnTo>
                <a:lnTo>
                  <a:pt x="4080" y="2395"/>
                </a:lnTo>
                <a:cubicBezTo>
                  <a:pt x="4080" y="2174"/>
                  <a:pt x="3923" y="2001"/>
                  <a:pt x="3718" y="1985"/>
                </a:cubicBezTo>
                <a:lnTo>
                  <a:pt x="3718" y="1261"/>
                </a:lnTo>
                <a:lnTo>
                  <a:pt x="3876" y="1261"/>
                </a:lnTo>
                <a:cubicBezTo>
                  <a:pt x="3923" y="1355"/>
                  <a:pt x="4033" y="1434"/>
                  <a:pt x="4159" y="1434"/>
                </a:cubicBezTo>
                <a:lnTo>
                  <a:pt x="7498" y="1434"/>
                </a:lnTo>
                <a:cubicBezTo>
                  <a:pt x="7624" y="1434"/>
                  <a:pt x="7735" y="1355"/>
                  <a:pt x="7782" y="1261"/>
                </a:cubicBezTo>
                <a:close/>
                <a:moveTo>
                  <a:pt x="8963" y="2332"/>
                </a:moveTo>
                <a:cubicBezTo>
                  <a:pt x="8995" y="2332"/>
                  <a:pt x="9011" y="2347"/>
                  <a:pt x="9011" y="2395"/>
                </a:cubicBezTo>
                <a:lnTo>
                  <a:pt x="9011" y="2694"/>
                </a:lnTo>
                <a:lnTo>
                  <a:pt x="7939" y="2694"/>
                </a:lnTo>
                <a:lnTo>
                  <a:pt x="7939" y="2395"/>
                </a:lnTo>
                <a:cubicBezTo>
                  <a:pt x="7939" y="2363"/>
                  <a:pt x="7955" y="2332"/>
                  <a:pt x="8002" y="2332"/>
                </a:cubicBezTo>
                <a:close/>
                <a:moveTo>
                  <a:pt x="4080" y="6191"/>
                </a:moveTo>
                <a:cubicBezTo>
                  <a:pt x="4112" y="6191"/>
                  <a:pt x="4128" y="6222"/>
                  <a:pt x="4128" y="6254"/>
                </a:cubicBezTo>
                <a:lnTo>
                  <a:pt x="4128" y="6585"/>
                </a:lnTo>
                <a:lnTo>
                  <a:pt x="2678" y="6585"/>
                </a:lnTo>
                <a:lnTo>
                  <a:pt x="2678" y="6254"/>
                </a:lnTo>
                <a:cubicBezTo>
                  <a:pt x="2678" y="6222"/>
                  <a:pt x="2694" y="6191"/>
                  <a:pt x="2741" y="6191"/>
                </a:cubicBezTo>
                <a:close/>
                <a:moveTo>
                  <a:pt x="8916" y="6191"/>
                </a:moveTo>
                <a:cubicBezTo>
                  <a:pt x="8963" y="6191"/>
                  <a:pt x="8979" y="6222"/>
                  <a:pt x="8979" y="6254"/>
                </a:cubicBezTo>
                <a:lnTo>
                  <a:pt x="8979" y="6585"/>
                </a:lnTo>
                <a:lnTo>
                  <a:pt x="7530" y="6585"/>
                </a:lnTo>
                <a:lnTo>
                  <a:pt x="7530" y="6254"/>
                </a:lnTo>
                <a:cubicBezTo>
                  <a:pt x="7530" y="6222"/>
                  <a:pt x="7546" y="6191"/>
                  <a:pt x="7577" y="6191"/>
                </a:cubicBezTo>
                <a:close/>
                <a:moveTo>
                  <a:pt x="10554" y="3072"/>
                </a:moveTo>
                <a:lnTo>
                  <a:pt x="10554" y="5907"/>
                </a:lnTo>
                <a:cubicBezTo>
                  <a:pt x="10554" y="6333"/>
                  <a:pt x="10208" y="6695"/>
                  <a:pt x="9767" y="6695"/>
                </a:cubicBezTo>
                <a:lnTo>
                  <a:pt x="9436" y="6695"/>
                </a:lnTo>
                <a:cubicBezTo>
                  <a:pt x="9389" y="6648"/>
                  <a:pt x="9373" y="6632"/>
                  <a:pt x="9310" y="6616"/>
                </a:cubicBezTo>
                <a:lnTo>
                  <a:pt x="9310" y="6254"/>
                </a:lnTo>
                <a:cubicBezTo>
                  <a:pt x="9310" y="6018"/>
                  <a:pt x="9121" y="5829"/>
                  <a:pt x="8885" y="5829"/>
                </a:cubicBezTo>
                <a:lnTo>
                  <a:pt x="7546" y="5829"/>
                </a:lnTo>
                <a:cubicBezTo>
                  <a:pt x="7309" y="5829"/>
                  <a:pt x="7105" y="6018"/>
                  <a:pt x="7105" y="6254"/>
                </a:cubicBezTo>
                <a:lnTo>
                  <a:pt x="7105" y="6616"/>
                </a:lnTo>
                <a:cubicBezTo>
                  <a:pt x="7073" y="6632"/>
                  <a:pt x="7026" y="6648"/>
                  <a:pt x="6994" y="6695"/>
                </a:cubicBezTo>
                <a:lnTo>
                  <a:pt x="4553" y="6695"/>
                </a:lnTo>
                <a:cubicBezTo>
                  <a:pt x="4506" y="6648"/>
                  <a:pt x="4490" y="6632"/>
                  <a:pt x="4427" y="6616"/>
                </a:cubicBezTo>
                <a:lnTo>
                  <a:pt x="4427" y="6254"/>
                </a:lnTo>
                <a:cubicBezTo>
                  <a:pt x="4427" y="6018"/>
                  <a:pt x="4238" y="5829"/>
                  <a:pt x="4002" y="5829"/>
                </a:cubicBezTo>
                <a:lnTo>
                  <a:pt x="2663" y="5829"/>
                </a:lnTo>
                <a:cubicBezTo>
                  <a:pt x="2426" y="5829"/>
                  <a:pt x="2222" y="6018"/>
                  <a:pt x="2222" y="6254"/>
                </a:cubicBezTo>
                <a:lnTo>
                  <a:pt x="2222" y="6616"/>
                </a:lnTo>
                <a:cubicBezTo>
                  <a:pt x="2190" y="6632"/>
                  <a:pt x="2143" y="6648"/>
                  <a:pt x="2111" y="6695"/>
                </a:cubicBezTo>
                <a:lnTo>
                  <a:pt x="1765" y="6695"/>
                </a:lnTo>
                <a:cubicBezTo>
                  <a:pt x="1340" y="6695"/>
                  <a:pt x="977" y="6333"/>
                  <a:pt x="977" y="5907"/>
                </a:cubicBezTo>
                <a:lnTo>
                  <a:pt x="977" y="5072"/>
                </a:lnTo>
                <a:cubicBezTo>
                  <a:pt x="977" y="4978"/>
                  <a:pt x="899" y="4899"/>
                  <a:pt x="804" y="4899"/>
                </a:cubicBezTo>
                <a:cubicBezTo>
                  <a:pt x="709" y="4899"/>
                  <a:pt x="631" y="4978"/>
                  <a:pt x="631" y="5072"/>
                </a:cubicBezTo>
                <a:lnTo>
                  <a:pt x="631" y="5907"/>
                </a:lnTo>
                <a:cubicBezTo>
                  <a:pt x="631" y="6537"/>
                  <a:pt x="1135" y="7041"/>
                  <a:pt x="1765" y="7041"/>
                </a:cubicBezTo>
                <a:lnTo>
                  <a:pt x="2048" y="7041"/>
                </a:lnTo>
                <a:lnTo>
                  <a:pt x="2048" y="7404"/>
                </a:lnTo>
                <a:lnTo>
                  <a:pt x="1765" y="7404"/>
                </a:lnTo>
                <a:cubicBezTo>
                  <a:pt x="946" y="7404"/>
                  <a:pt x="253" y="6726"/>
                  <a:pt x="253" y="5876"/>
                </a:cubicBezTo>
                <a:lnTo>
                  <a:pt x="253" y="3119"/>
                </a:lnTo>
                <a:lnTo>
                  <a:pt x="363" y="3119"/>
                </a:lnTo>
                <a:cubicBezTo>
                  <a:pt x="363" y="3088"/>
                  <a:pt x="379" y="3072"/>
                  <a:pt x="410" y="3072"/>
                </a:cubicBezTo>
                <a:lnTo>
                  <a:pt x="709" y="3072"/>
                </a:lnTo>
                <a:lnTo>
                  <a:pt x="709" y="4222"/>
                </a:lnTo>
                <a:cubicBezTo>
                  <a:pt x="709" y="4332"/>
                  <a:pt x="788" y="4411"/>
                  <a:pt x="883" y="4411"/>
                </a:cubicBezTo>
                <a:cubicBezTo>
                  <a:pt x="977" y="4411"/>
                  <a:pt x="1056" y="4332"/>
                  <a:pt x="1056" y="4222"/>
                </a:cubicBezTo>
                <a:lnTo>
                  <a:pt x="1056" y="3072"/>
                </a:lnTo>
                <a:close/>
                <a:moveTo>
                  <a:pt x="6979" y="7057"/>
                </a:moveTo>
                <a:lnTo>
                  <a:pt x="6979" y="7419"/>
                </a:lnTo>
                <a:lnTo>
                  <a:pt x="4663" y="7419"/>
                </a:lnTo>
                <a:lnTo>
                  <a:pt x="4663" y="7057"/>
                </a:lnTo>
                <a:close/>
                <a:moveTo>
                  <a:pt x="11216" y="3056"/>
                </a:moveTo>
                <a:cubicBezTo>
                  <a:pt x="11263" y="3056"/>
                  <a:pt x="11279" y="3088"/>
                  <a:pt x="11279" y="3119"/>
                </a:cubicBezTo>
                <a:lnTo>
                  <a:pt x="11279" y="5907"/>
                </a:lnTo>
                <a:cubicBezTo>
                  <a:pt x="11310" y="6742"/>
                  <a:pt x="10617" y="7419"/>
                  <a:pt x="9782" y="7419"/>
                </a:cubicBezTo>
                <a:lnTo>
                  <a:pt x="9515" y="7419"/>
                </a:lnTo>
                <a:lnTo>
                  <a:pt x="9515" y="7057"/>
                </a:lnTo>
                <a:lnTo>
                  <a:pt x="9782" y="7057"/>
                </a:lnTo>
                <a:cubicBezTo>
                  <a:pt x="10412" y="7057"/>
                  <a:pt x="10932" y="6553"/>
                  <a:pt x="10932" y="5923"/>
                </a:cubicBezTo>
                <a:lnTo>
                  <a:pt x="10932" y="3056"/>
                </a:lnTo>
                <a:close/>
                <a:moveTo>
                  <a:pt x="4317" y="6947"/>
                </a:moveTo>
                <a:lnTo>
                  <a:pt x="4317" y="7530"/>
                </a:lnTo>
                <a:lnTo>
                  <a:pt x="2505" y="7530"/>
                </a:lnTo>
                <a:lnTo>
                  <a:pt x="2505" y="6947"/>
                </a:lnTo>
                <a:close/>
                <a:moveTo>
                  <a:pt x="9152" y="6947"/>
                </a:moveTo>
                <a:lnTo>
                  <a:pt x="9152" y="7530"/>
                </a:lnTo>
                <a:lnTo>
                  <a:pt x="7341" y="7530"/>
                </a:lnTo>
                <a:lnTo>
                  <a:pt x="7341" y="6947"/>
                </a:lnTo>
                <a:close/>
                <a:moveTo>
                  <a:pt x="3828" y="7892"/>
                </a:moveTo>
                <a:lnTo>
                  <a:pt x="3828" y="8286"/>
                </a:lnTo>
                <a:lnTo>
                  <a:pt x="2993" y="8286"/>
                </a:lnTo>
                <a:lnTo>
                  <a:pt x="2993" y="7892"/>
                </a:lnTo>
                <a:close/>
                <a:moveTo>
                  <a:pt x="8664" y="7892"/>
                </a:moveTo>
                <a:lnTo>
                  <a:pt x="8664" y="8286"/>
                </a:lnTo>
                <a:lnTo>
                  <a:pt x="7829" y="8286"/>
                </a:lnTo>
                <a:lnTo>
                  <a:pt x="7829" y="7892"/>
                </a:lnTo>
                <a:close/>
                <a:moveTo>
                  <a:pt x="4180" y="8658"/>
                </a:moveTo>
                <a:cubicBezTo>
                  <a:pt x="4257" y="8658"/>
                  <a:pt x="4317" y="8741"/>
                  <a:pt x="4317" y="8837"/>
                </a:cubicBezTo>
                <a:lnTo>
                  <a:pt x="4317" y="9388"/>
                </a:lnTo>
                <a:cubicBezTo>
                  <a:pt x="4317" y="9483"/>
                  <a:pt x="4238" y="9562"/>
                  <a:pt x="4143" y="9562"/>
                </a:cubicBezTo>
                <a:lnTo>
                  <a:pt x="2678" y="9562"/>
                </a:lnTo>
                <a:cubicBezTo>
                  <a:pt x="2584" y="9562"/>
                  <a:pt x="2505" y="9483"/>
                  <a:pt x="2505" y="9388"/>
                </a:cubicBezTo>
                <a:lnTo>
                  <a:pt x="2505" y="8837"/>
                </a:lnTo>
                <a:cubicBezTo>
                  <a:pt x="2505" y="8727"/>
                  <a:pt x="2584" y="8664"/>
                  <a:pt x="2678" y="8664"/>
                </a:cubicBezTo>
                <a:lnTo>
                  <a:pt x="4143" y="8664"/>
                </a:lnTo>
                <a:cubicBezTo>
                  <a:pt x="4156" y="8660"/>
                  <a:pt x="4168" y="8658"/>
                  <a:pt x="4180" y="8658"/>
                </a:cubicBezTo>
                <a:close/>
                <a:moveTo>
                  <a:pt x="9016" y="8658"/>
                </a:moveTo>
                <a:cubicBezTo>
                  <a:pt x="9093" y="8658"/>
                  <a:pt x="9152" y="8741"/>
                  <a:pt x="9152" y="8837"/>
                </a:cubicBezTo>
                <a:lnTo>
                  <a:pt x="9152" y="9388"/>
                </a:lnTo>
                <a:cubicBezTo>
                  <a:pt x="9152" y="9483"/>
                  <a:pt x="9074" y="9562"/>
                  <a:pt x="8979" y="9562"/>
                </a:cubicBezTo>
                <a:lnTo>
                  <a:pt x="7530" y="9562"/>
                </a:lnTo>
                <a:cubicBezTo>
                  <a:pt x="7420" y="9562"/>
                  <a:pt x="7341" y="9483"/>
                  <a:pt x="7341" y="9388"/>
                </a:cubicBezTo>
                <a:lnTo>
                  <a:pt x="7341" y="8837"/>
                </a:lnTo>
                <a:cubicBezTo>
                  <a:pt x="7341" y="8727"/>
                  <a:pt x="7420" y="8664"/>
                  <a:pt x="7530" y="8664"/>
                </a:cubicBezTo>
                <a:lnTo>
                  <a:pt x="8979" y="8664"/>
                </a:lnTo>
                <a:cubicBezTo>
                  <a:pt x="8992" y="8660"/>
                  <a:pt x="9004" y="8658"/>
                  <a:pt x="9016" y="8658"/>
                </a:cubicBezTo>
                <a:close/>
                <a:moveTo>
                  <a:pt x="363" y="7026"/>
                </a:moveTo>
                <a:cubicBezTo>
                  <a:pt x="694" y="7498"/>
                  <a:pt x="1245" y="7797"/>
                  <a:pt x="1875" y="7797"/>
                </a:cubicBezTo>
                <a:lnTo>
                  <a:pt x="2206" y="7797"/>
                </a:lnTo>
                <a:cubicBezTo>
                  <a:pt x="2269" y="7845"/>
                  <a:pt x="2348" y="7908"/>
                  <a:pt x="2442" y="7908"/>
                </a:cubicBezTo>
                <a:lnTo>
                  <a:pt x="2647" y="7908"/>
                </a:lnTo>
                <a:lnTo>
                  <a:pt x="2647" y="8302"/>
                </a:lnTo>
                <a:cubicBezTo>
                  <a:pt x="2363" y="8317"/>
                  <a:pt x="2143" y="8554"/>
                  <a:pt x="2143" y="8853"/>
                </a:cubicBezTo>
                <a:lnTo>
                  <a:pt x="2143" y="9404"/>
                </a:lnTo>
                <a:cubicBezTo>
                  <a:pt x="2143" y="9688"/>
                  <a:pt x="2363" y="9924"/>
                  <a:pt x="2647" y="9955"/>
                </a:cubicBezTo>
                <a:lnTo>
                  <a:pt x="2647" y="12003"/>
                </a:lnTo>
                <a:lnTo>
                  <a:pt x="914" y="12003"/>
                </a:lnTo>
                <a:cubicBezTo>
                  <a:pt x="583" y="12003"/>
                  <a:pt x="363" y="11767"/>
                  <a:pt x="363" y="11468"/>
                </a:cubicBezTo>
                <a:lnTo>
                  <a:pt x="363" y="7026"/>
                </a:lnTo>
                <a:close/>
                <a:moveTo>
                  <a:pt x="3828" y="9908"/>
                </a:moveTo>
                <a:lnTo>
                  <a:pt x="3828" y="12003"/>
                </a:lnTo>
                <a:lnTo>
                  <a:pt x="2993" y="12003"/>
                </a:lnTo>
                <a:lnTo>
                  <a:pt x="2993" y="9908"/>
                </a:lnTo>
                <a:close/>
                <a:moveTo>
                  <a:pt x="8664" y="9908"/>
                </a:moveTo>
                <a:lnTo>
                  <a:pt x="8664" y="12003"/>
                </a:lnTo>
                <a:lnTo>
                  <a:pt x="7845" y="12003"/>
                </a:lnTo>
                <a:lnTo>
                  <a:pt x="7845" y="9908"/>
                </a:lnTo>
                <a:close/>
                <a:moveTo>
                  <a:pt x="4159" y="0"/>
                </a:moveTo>
                <a:cubicBezTo>
                  <a:pt x="4033" y="0"/>
                  <a:pt x="3923" y="79"/>
                  <a:pt x="3876" y="174"/>
                </a:cubicBezTo>
                <a:lnTo>
                  <a:pt x="3545" y="174"/>
                </a:lnTo>
                <a:cubicBezTo>
                  <a:pt x="3056" y="174"/>
                  <a:pt x="2647" y="583"/>
                  <a:pt x="2647" y="1072"/>
                </a:cubicBezTo>
                <a:lnTo>
                  <a:pt x="2647" y="1985"/>
                </a:lnTo>
                <a:cubicBezTo>
                  <a:pt x="2442" y="2017"/>
                  <a:pt x="2285" y="2174"/>
                  <a:pt x="2285" y="2395"/>
                </a:cubicBezTo>
                <a:lnTo>
                  <a:pt x="2285" y="2694"/>
                </a:lnTo>
                <a:lnTo>
                  <a:pt x="442" y="2694"/>
                </a:lnTo>
                <a:cubicBezTo>
                  <a:pt x="205" y="2694"/>
                  <a:pt x="1" y="2883"/>
                  <a:pt x="1" y="3119"/>
                </a:cubicBezTo>
                <a:lnTo>
                  <a:pt x="1" y="11468"/>
                </a:lnTo>
                <a:cubicBezTo>
                  <a:pt x="1" y="11956"/>
                  <a:pt x="410" y="12381"/>
                  <a:pt x="914" y="12381"/>
                </a:cubicBezTo>
                <a:lnTo>
                  <a:pt x="5120" y="12381"/>
                </a:lnTo>
                <a:cubicBezTo>
                  <a:pt x="5214" y="12381"/>
                  <a:pt x="5293" y="12302"/>
                  <a:pt x="5293" y="12208"/>
                </a:cubicBezTo>
                <a:cubicBezTo>
                  <a:pt x="5293" y="12098"/>
                  <a:pt x="5214" y="12019"/>
                  <a:pt x="5120" y="12019"/>
                </a:cubicBezTo>
                <a:lnTo>
                  <a:pt x="4175" y="12019"/>
                </a:lnTo>
                <a:lnTo>
                  <a:pt x="4175" y="9940"/>
                </a:lnTo>
                <a:cubicBezTo>
                  <a:pt x="4458" y="9908"/>
                  <a:pt x="4663" y="9688"/>
                  <a:pt x="4663" y="9388"/>
                </a:cubicBezTo>
                <a:lnTo>
                  <a:pt x="4663" y="8837"/>
                </a:lnTo>
                <a:cubicBezTo>
                  <a:pt x="4663" y="8554"/>
                  <a:pt x="4458" y="8317"/>
                  <a:pt x="4175" y="8286"/>
                </a:cubicBezTo>
                <a:lnTo>
                  <a:pt x="4175" y="7892"/>
                </a:lnTo>
                <a:lnTo>
                  <a:pt x="4380" y="7892"/>
                </a:lnTo>
                <a:cubicBezTo>
                  <a:pt x="4474" y="7892"/>
                  <a:pt x="4553" y="7845"/>
                  <a:pt x="4616" y="7766"/>
                </a:cubicBezTo>
                <a:lnTo>
                  <a:pt x="7057" y="7766"/>
                </a:lnTo>
                <a:cubicBezTo>
                  <a:pt x="7105" y="7829"/>
                  <a:pt x="7183" y="7892"/>
                  <a:pt x="7294" y="7892"/>
                </a:cubicBezTo>
                <a:lnTo>
                  <a:pt x="7483" y="7892"/>
                </a:lnTo>
                <a:lnTo>
                  <a:pt x="7483" y="8286"/>
                </a:lnTo>
                <a:cubicBezTo>
                  <a:pt x="7215" y="8302"/>
                  <a:pt x="6994" y="8538"/>
                  <a:pt x="6994" y="8837"/>
                </a:cubicBezTo>
                <a:lnTo>
                  <a:pt x="6994" y="9388"/>
                </a:lnTo>
                <a:cubicBezTo>
                  <a:pt x="6994" y="9656"/>
                  <a:pt x="7215" y="9892"/>
                  <a:pt x="7483" y="9940"/>
                </a:cubicBezTo>
                <a:lnTo>
                  <a:pt x="7483" y="12003"/>
                </a:lnTo>
                <a:lnTo>
                  <a:pt x="5955" y="12003"/>
                </a:lnTo>
                <a:cubicBezTo>
                  <a:pt x="5845" y="12003"/>
                  <a:pt x="5766" y="12082"/>
                  <a:pt x="5766" y="12176"/>
                </a:cubicBezTo>
                <a:cubicBezTo>
                  <a:pt x="5766" y="12271"/>
                  <a:pt x="5845" y="12350"/>
                  <a:pt x="5955" y="12350"/>
                </a:cubicBezTo>
                <a:lnTo>
                  <a:pt x="10759" y="12350"/>
                </a:lnTo>
                <a:cubicBezTo>
                  <a:pt x="11247" y="12350"/>
                  <a:pt x="11657" y="11940"/>
                  <a:pt x="11657" y="11452"/>
                </a:cubicBezTo>
                <a:lnTo>
                  <a:pt x="11657" y="9751"/>
                </a:lnTo>
                <a:cubicBezTo>
                  <a:pt x="11657" y="9656"/>
                  <a:pt x="11578" y="9577"/>
                  <a:pt x="11484" y="9577"/>
                </a:cubicBezTo>
                <a:cubicBezTo>
                  <a:pt x="11389" y="9577"/>
                  <a:pt x="11310" y="9656"/>
                  <a:pt x="11310" y="9751"/>
                </a:cubicBezTo>
                <a:lnTo>
                  <a:pt x="11310" y="11452"/>
                </a:lnTo>
                <a:cubicBezTo>
                  <a:pt x="11310" y="11751"/>
                  <a:pt x="11074" y="12003"/>
                  <a:pt x="10759" y="12003"/>
                </a:cubicBezTo>
                <a:lnTo>
                  <a:pt x="9026" y="12003"/>
                </a:lnTo>
                <a:lnTo>
                  <a:pt x="9026" y="9908"/>
                </a:lnTo>
                <a:cubicBezTo>
                  <a:pt x="9294" y="9892"/>
                  <a:pt x="9515" y="9656"/>
                  <a:pt x="9515" y="9357"/>
                </a:cubicBezTo>
                <a:lnTo>
                  <a:pt x="9515" y="8806"/>
                </a:lnTo>
                <a:cubicBezTo>
                  <a:pt x="9515" y="8538"/>
                  <a:pt x="9294" y="8302"/>
                  <a:pt x="9026" y="8254"/>
                </a:cubicBezTo>
                <a:lnTo>
                  <a:pt x="9026" y="7860"/>
                </a:lnTo>
                <a:lnTo>
                  <a:pt x="9215" y="7860"/>
                </a:lnTo>
                <a:cubicBezTo>
                  <a:pt x="9310" y="7860"/>
                  <a:pt x="9389" y="7829"/>
                  <a:pt x="9452" y="7750"/>
                </a:cubicBezTo>
                <a:lnTo>
                  <a:pt x="9782" y="7750"/>
                </a:lnTo>
                <a:cubicBezTo>
                  <a:pt x="10412" y="7750"/>
                  <a:pt x="10964" y="7451"/>
                  <a:pt x="11310" y="6978"/>
                </a:cubicBezTo>
                <a:lnTo>
                  <a:pt x="11310" y="8884"/>
                </a:lnTo>
                <a:cubicBezTo>
                  <a:pt x="11310" y="8995"/>
                  <a:pt x="11389" y="9073"/>
                  <a:pt x="11484" y="9073"/>
                </a:cubicBezTo>
                <a:cubicBezTo>
                  <a:pt x="11578" y="9073"/>
                  <a:pt x="11657" y="8995"/>
                  <a:pt x="11657" y="8884"/>
                </a:cubicBezTo>
                <a:lnTo>
                  <a:pt x="11657" y="3088"/>
                </a:lnTo>
                <a:cubicBezTo>
                  <a:pt x="11657" y="2883"/>
                  <a:pt x="11484" y="2694"/>
                  <a:pt x="11247" y="2694"/>
                </a:cubicBezTo>
                <a:lnTo>
                  <a:pt x="9389" y="2694"/>
                </a:lnTo>
                <a:lnTo>
                  <a:pt x="9389" y="2395"/>
                </a:lnTo>
                <a:cubicBezTo>
                  <a:pt x="9389" y="2174"/>
                  <a:pt x="9231" y="2001"/>
                  <a:pt x="9042" y="1985"/>
                </a:cubicBezTo>
                <a:lnTo>
                  <a:pt x="9042" y="1072"/>
                </a:lnTo>
                <a:cubicBezTo>
                  <a:pt x="9042" y="583"/>
                  <a:pt x="8633" y="174"/>
                  <a:pt x="8128" y="174"/>
                </a:cubicBezTo>
                <a:lnTo>
                  <a:pt x="7798" y="174"/>
                </a:lnTo>
                <a:cubicBezTo>
                  <a:pt x="7750" y="79"/>
                  <a:pt x="7640" y="0"/>
                  <a:pt x="7530" y="0"/>
                </a:cubicBezTo>
                <a:lnTo>
                  <a:pt x="6632" y="0"/>
                </a:lnTo>
                <a:cubicBezTo>
                  <a:pt x="6538" y="0"/>
                  <a:pt x="6459" y="79"/>
                  <a:pt x="6459" y="174"/>
                </a:cubicBezTo>
                <a:cubicBezTo>
                  <a:pt x="6459" y="268"/>
                  <a:pt x="6538" y="347"/>
                  <a:pt x="6632" y="347"/>
                </a:cubicBezTo>
                <a:lnTo>
                  <a:pt x="7467" y="347"/>
                </a:lnTo>
                <a:lnTo>
                  <a:pt x="7467" y="1072"/>
                </a:lnTo>
                <a:lnTo>
                  <a:pt x="4222" y="1072"/>
                </a:lnTo>
                <a:lnTo>
                  <a:pt x="4222" y="347"/>
                </a:lnTo>
                <a:lnTo>
                  <a:pt x="5797" y="347"/>
                </a:lnTo>
                <a:cubicBezTo>
                  <a:pt x="5892" y="347"/>
                  <a:pt x="5971" y="268"/>
                  <a:pt x="5971" y="174"/>
                </a:cubicBezTo>
                <a:cubicBezTo>
                  <a:pt x="5971" y="79"/>
                  <a:pt x="5892" y="0"/>
                  <a:pt x="57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8" name="Google Shape;4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225" y="1731700"/>
            <a:ext cx="3385151" cy="29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1"/>
          <p:cNvSpPr txBox="1">
            <a:spLocks noGrp="1"/>
          </p:cNvSpPr>
          <p:nvPr>
            <p:ph type="subTitle" idx="1"/>
          </p:nvPr>
        </p:nvSpPr>
        <p:spPr>
          <a:xfrm>
            <a:off x="1335911" y="252725"/>
            <a:ext cx="6528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 b="1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Image View combination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84" name="Google Shape;484;p71"/>
          <p:cNvSpPr txBox="1">
            <a:spLocks noGrp="1"/>
          </p:cNvSpPr>
          <p:nvPr>
            <p:ph type="subTitle" idx="2"/>
          </p:nvPr>
        </p:nvSpPr>
        <p:spPr>
          <a:xfrm>
            <a:off x="5392105" y="2439275"/>
            <a:ext cx="2144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5" name="Google Shape;485;p71"/>
          <p:cNvSpPr txBox="1">
            <a:spLocks noGrp="1"/>
          </p:cNvSpPr>
          <p:nvPr>
            <p:ph type="subTitle" idx="3"/>
          </p:nvPr>
        </p:nvSpPr>
        <p:spPr>
          <a:xfrm>
            <a:off x="1607795" y="1872900"/>
            <a:ext cx="21441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86" name="Google Shape;486;p71"/>
          <p:cNvSpPr txBox="1">
            <a:spLocks noGrp="1"/>
          </p:cNvSpPr>
          <p:nvPr>
            <p:ph type="subTitle" idx="4"/>
          </p:nvPr>
        </p:nvSpPr>
        <p:spPr>
          <a:xfrm>
            <a:off x="408375" y="1312488"/>
            <a:ext cx="4021800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457200" lvl="0" indent="-3371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107" b="0">
                <a:latin typeface="Arial"/>
                <a:ea typeface="Arial"/>
                <a:cs typeface="Arial"/>
                <a:sym typeface="Arial"/>
              </a:rPr>
              <a:t>Pixel conformation of IMAGE’S</a:t>
            </a:r>
            <a:endParaRPr sz="3107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87" name="Google Shape;4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5" y="1872900"/>
            <a:ext cx="3715999" cy="25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400" y="1411625"/>
            <a:ext cx="3633801" cy="34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588" y="1758675"/>
            <a:ext cx="2955525" cy="26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/>
          <p:nvPr/>
        </p:nvSpPr>
        <p:spPr>
          <a:xfrm>
            <a:off x="5297175" y="3624296"/>
            <a:ext cx="2955600" cy="6717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72"/>
          <p:cNvSpPr/>
          <p:nvPr/>
        </p:nvSpPr>
        <p:spPr>
          <a:xfrm>
            <a:off x="830925" y="629300"/>
            <a:ext cx="6680700" cy="19362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72"/>
          <p:cNvSpPr/>
          <p:nvPr/>
        </p:nvSpPr>
        <p:spPr>
          <a:xfrm rot="2700000">
            <a:off x="1183380" y="663363"/>
            <a:ext cx="423840" cy="4238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72"/>
          <p:cNvSpPr txBox="1">
            <a:spLocks noGrp="1"/>
          </p:cNvSpPr>
          <p:nvPr>
            <p:ph type="subTitle" idx="1"/>
          </p:nvPr>
        </p:nvSpPr>
        <p:spPr>
          <a:xfrm>
            <a:off x="1364175" y="974000"/>
            <a:ext cx="5614200" cy="12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500" dirty="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Train-Test split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 of </a:t>
            </a:r>
            <a:r>
              <a:rPr lang="en-US" sz="2000" b="1" u="sng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75:25</a:t>
            </a:r>
            <a:endParaRPr lang="en-US" b="1" u="sng" dirty="0">
              <a:solidFill>
                <a:schemeClr val="lt1"/>
              </a:solidFill>
            </a:endParaRPr>
          </a:p>
        </p:txBody>
      </p:sp>
      <p:sp>
        <p:nvSpPr>
          <p:cNvPr id="498" name="Google Shape;498;p72"/>
          <p:cNvSpPr txBox="1">
            <a:spLocks noGrp="1"/>
          </p:cNvSpPr>
          <p:nvPr>
            <p:ph type="subTitle" idx="2"/>
          </p:nvPr>
        </p:nvSpPr>
        <p:spPr>
          <a:xfrm>
            <a:off x="5315925" y="3707846"/>
            <a:ext cx="29181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0">
                <a:latin typeface="Archivo Black"/>
                <a:ea typeface="Archivo Black"/>
                <a:cs typeface="Archivo Black"/>
                <a:sym typeface="Archivo Black"/>
              </a:rPr>
              <a:t>—S</a:t>
            </a:r>
            <a:r>
              <a:rPr lang="en"/>
              <a:t>omeone Famous</a:t>
            </a:r>
            <a:endParaRPr sz="1800" b="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99" name="Google Shape;499;p72"/>
          <p:cNvSpPr/>
          <p:nvPr/>
        </p:nvSpPr>
        <p:spPr>
          <a:xfrm rot="2700000">
            <a:off x="7873234" y="3522102"/>
            <a:ext cx="224860" cy="2248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0" name="Google Shape;5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2895475"/>
            <a:ext cx="8451651" cy="1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cussing Lesson  by Slidesgo">
  <a:themeElements>
    <a:clrScheme name="Simple Light">
      <a:dk1>
        <a:srgbClr val="333333"/>
      </a:dk1>
      <a:lt1>
        <a:srgbClr val="FFFFFF"/>
      </a:lt1>
      <a:dk2>
        <a:srgbClr val="FFD33C"/>
      </a:dk2>
      <a:lt2>
        <a:srgbClr val="333333"/>
      </a:lt2>
      <a:accent1>
        <a:srgbClr val="FFFFFF"/>
      </a:accent1>
      <a:accent2>
        <a:srgbClr val="333333"/>
      </a:accent2>
      <a:accent3>
        <a:srgbClr val="FFD33C"/>
      </a:accent3>
      <a:accent4>
        <a:srgbClr val="333333"/>
      </a:accent4>
      <a:accent5>
        <a:srgbClr val="FFFFFF"/>
      </a:accent5>
      <a:accent6>
        <a:srgbClr val="333333"/>
      </a:accent6>
      <a:hlink>
        <a:srgbClr val="FFD3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605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Verdana</vt:lpstr>
      <vt:lpstr>Archivo Black</vt:lpstr>
      <vt:lpstr>Roboto Condensed Light</vt:lpstr>
      <vt:lpstr>Arial</vt:lpstr>
      <vt:lpstr>Roboto</vt:lpstr>
      <vt:lpstr>Discussing Lesson  by Slidesgo</vt:lpstr>
      <vt:lpstr>MNIST and Machine Learning</vt:lpstr>
      <vt:lpstr>Tasks to perform on MNIST Image dataset</vt:lpstr>
      <vt:lpstr>PowerPoint Presentation</vt:lpstr>
      <vt:lpstr>Data before Dataframe</vt:lpstr>
      <vt:lpstr>Dataset as Dataframe</vt:lpstr>
      <vt:lpstr>Transformation of Data to tabular format (.csv) </vt:lpstr>
      <vt:lpstr>Parts of the lesson</vt:lpstr>
      <vt:lpstr>PowerPoint Presentation</vt:lpstr>
      <vt:lpstr>PowerPoint Presentation</vt:lpstr>
      <vt:lpstr>Classification algorithms to build a Model</vt:lpstr>
      <vt:lpstr>Accuracy results  </vt:lpstr>
      <vt:lpstr>  Model Building Run time</vt:lpstr>
      <vt:lpstr>Challenges faced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and Machine Learning</dc:title>
  <dc:creator>k.udaya shree</dc:creator>
  <cp:lastModifiedBy>k.udaya shree yadav</cp:lastModifiedBy>
  <cp:revision>4</cp:revision>
  <dcterms:modified xsi:type="dcterms:W3CDTF">2023-03-06T05:25:41Z</dcterms:modified>
</cp:coreProperties>
</file>