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649C-ABB8-4477-832D-EEDBF83C2246}" type="datetimeFigureOut">
              <a:rPr lang="en-US" smtClean="0"/>
              <a:t>21/09/2017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4ABE917-37E5-4E50-9194-272D4D5E6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41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649C-ABB8-4477-832D-EEDBF83C2246}" type="datetimeFigureOut">
              <a:rPr lang="en-US" smtClean="0"/>
              <a:t>21/09/2017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4ABE917-37E5-4E50-9194-272D4D5E6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83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649C-ABB8-4477-832D-EEDBF83C2246}" type="datetimeFigureOut">
              <a:rPr lang="en-US" smtClean="0"/>
              <a:t>21/09/2017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4ABE917-37E5-4E50-9194-272D4D5E6AE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675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649C-ABB8-4477-832D-EEDBF83C2246}" type="datetimeFigureOut">
              <a:rPr lang="en-US" smtClean="0"/>
              <a:t>21/09/2017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4ABE917-37E5-4E50-9194-272D4D5E6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64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649C-ABB8-4477-832D-EEDBF83C2246}" type="datetimeFigureOut">
              <a:rPr lang="en-US" smtClean="0"/>
              <a:t>21/09/2017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4ABE917-37E5-4E50-9194-272D4D5E6AE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3486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649C-ABB8-4477-832D-EEDBF83C2246}" type="datetimeFigureOut">
              <a:rPr lang="en-US" smtClean="0"/>
              <a:t>21/09/2017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4ABE917-37E5-4E50-9194-272D4D5E6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454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649C-ABB8-4477-832D-EEDBF83C2246}" type="datetimeFigureOut">
              <a:rPr lang="en-US" smtClean="0"/>
              <a:t>21/09/2017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E917-37E5-4E50-9194-272D4D5E6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49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649C-ABB8-4477-832D-EEDBF83C2246}" type="datetimeFigureOut">
              <a:rPr lang="en-US" smtClean="0"/>
              <a:t>21/09/2017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E917-37E5-4E50-9194-272D4D5E6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02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649C-ABB8-4477-832D-EEDBF83C2246}" type="datetimeFigureOut">
              <a:rPr lang="en-US" smtClean="0"/>
              <a:t>21/09/2017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E917-37E5-4E50-9194-272D4D5E6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26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649C-ABB8-4477-832D-EEDBF83C2246}" type="datetimeFigureOut">
              <a:rPr lang="en-US" smtClean="0"/>
              <a:t>21/09/2017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4ABE917-37E5-4E50-9194-272D4D5E6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29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649C-ABB8-4477-832D-EEDBF83C2246}" type="datetimeFigureOut">
              <a:rPr lang="en-US" smtClean="0"/>
              <a:t>21/09/2017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4ABE917-37E5-4E50-9194-272D4D5E6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7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649C-ABB8-4477-832D-EEDBF83C2246}" type="datetimeFigureOut">
              <a:rPr lang="en-US" smtClean="0"/>
              <a:t>21/09/2017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4ABE917-37E5-4E50-9194-272D4D5E6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72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649C-ABB8-4477-832D-EEDBF83C2246}" type="datetimeFigureOut">
              <a:rPr lang="en-US" smtClean="0"/>
              <a:t>21/09/2017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E917-37E5-4E50-9194-272D4D5E6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21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649C-ABB8-4477-832D-EEDBF83C2246}" type="datetimeFigureOut">
              <a:rPr lang="en-US" smtClean="0"/>
              <a:t>21/09/2017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E917-37E5-4E50-9194-272D4D5E6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31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649C-ABB8-4477-832D-EEDBF83C2246}" type="datetimeFigureOut">
              <a:rPr lang="en-US" smtClean="0"/>
              <a:t>21/09/2017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E917-37E5-4E50-9194-272D4D5E6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16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649C-ABB8-4477-832D-EEDBF83C2246}" type="datetimeFigureOut">
              <a:rPr lang="en-US" smtClean="0"/>
              <a:t>21/09/2017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4ABE917-37E5-4E50-9194-272D4D5E6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4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9649C-ABB8-4477-832D-EEDBF83C2246}" type="datetimeFigureOut">
              <a:rPr lang="en-US" smtClean="0"/>
              <a:t>21/09/2017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4ABE917-37E5-4E50-9194-272D4D5E6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69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1B202-9CFF-4240-9381-50ACCD930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1143" y="1111928"/>
            <a:ext cx="8915399" cy="2262781"/>
          </a:xfrm>
        </p:spPr>
        <p:txBody>
          <a:bodyPr>
            <a:normAutofit/>
          </a:bodyPr>
          <a:lstStyle/>
          <a:p>
            <a:r>
              <a:rPr lang="en-US" sz="4800" dirty="0"/>
              <a:t>Location Aware Message Me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14A5C-2529-4E60-82AD-45F1DCDBF5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9920" y="3632160"/>
            <a:ext cx="8915399" cy="1126283"/>
          </a:xfrm>
        </p:spPr>
        <p:txBody>
          <a:bodyPr/>
          <a:lstStyle/>
          <a:p>
            <a:r>
              <a:rPr lang="en-US" dirty="0"/>
              <a:t>Group-05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783F33-E74F-4E19-B222-22FB0C063CD7}"/>
              </a:ext>
            </a:extLst>
          </p:cNvPr>
          <p:cNvSpPr txBox="1"/>
          <p:nvPr/>
        </p:nvSpPr>
        <p:spPr>
          <a:xfrm>
            <a:off x="7865616" y="4891596"/>
            <a:ext cx="3409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Nitin </a:t>
            </a: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Sunand</a:t>
            </a: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Ushaswini</a:t>
            </a:r>
          </a:p>
        </p:txBody>
      </p:sp>
    </p:spTree>
    <p:extLst>
      <p:ext uri="{BB962C8B-B14F-4D97-AF65-F5344CB8AC3E}">
        <p14:creationId xmlns:p14="http://schemas.microsoft.com/office/powerpoint/2010/main" val="2126633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E820B1-166E-4C1B-9FDD-08E6FE79DF45}"/>
              </a:ext>
            </a:extLst>
          </p:cNvPr>
          <p:cNvSpPr txBox="1"/>
          <p:nvPr/>
        </p:nvSpPr>
        <p:spPr>
          <a:xfrm>
            <a:off x="1233996" y="1020932"/>
            <a:ext cx="952574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Tasks -  Completed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Signup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Chat-room - Composing message, Replying to message, Deleting 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API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Deploying to Azure</a:t>
            </a:r>
          </a:p>
          <a:p>
            <a:endParaRPr lang="en-US" dirty="0"/>
          </a:p>
          <a:p>
            <a:r>
              <a:rPr lang="en-US" sz="2400" dirty="0"/>
              <a:t>Tasks -  In Progress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Deploying to AWS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Unlocking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Demo Vide</a:t>
            </a:r>
            <a:r>
              <a:rPr lang="en-US" dirty="0"/>
              <a:t>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97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67F538-E574-482B-983A-E87BAB10159A}"/>
              </a:ext>
            </a:extLst>
          </p:cNvPr>
          <p:cNvSpPr txBox="1"/>
          <p:nvPr/>
        </p:nvSpPr>
        <p:spPr>
          <a:xfrm>
            <a:off x="834501" y="798990"/>
            <a:ext cx="10564427" cy="658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Introduction</a:t>
            </a:r>
          </a:p>
          <a:p>
            <a:endParaRPr lang="en-US" dirty="0"/>
          </a:p>
          <a:p>
            <a:r>
              <a:rPr lang="en-US" dirty="0"/>
              <a:t>Location Aware Message Me App allows user to chat in a context aware manner</a:t>
            </a:r>
          </a:p>
          <a:p>
            <a:endParaRPr lang="en-US" dirty="0"/>
          </a:p>
          <a:p>
            <a:r>
              <a:rPr lang="en-US" sz="3600" dirty="0"/>
              <a:t>Features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can signup using unique username, </a:t>
            </a:r>
            <a:r>
              <a:rPr lang="en-US" dirty="0" err="1"/>
              <a:t>firstname</a:t>
            </a:r>
            <a:r>
              <a:rPr lang="en-US" dirty="0"/>
              <a:t> and </a:t>
            </a:r>
            <a:r>
              <a:rPr lang="en-US" dirty="0" err="1"/>
              <a:t>lastname</a:t>
            </a:r>
            <a:r>
              <a:rPr lang="en-US" dirty="0"/>
              <a:t> and then can login with these credentials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can see the list of messages he received in homepage after successful 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interface of list of messages is intuitive enough to distinguish between read/ un-read messages and locked/un-locked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can compose a message to any registered user in any region; User can also reply to a message he received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can un-lock messages he received when he is in the region pertaining to these messages for considerable time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007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03C6FA-0C4E-4626-B8EA-5222EC09F128}"/>
              </a:ext>
            </a:extLst>
          </p:cNvPr>
          <p:cNvSpPr txBox="1"/>
          <p:nvPr/>
        </p:nvSpPr>
        <p:spPr>
          <a:xfrm>
            <a:off x="1233996" y="1047565"/>
            <a:ext cx="9561251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API Design and Development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Microsoft - ASP.NET Identity Framework and JWT tokens to manage authentication and authorization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ASP.NET Web API is used to develop API for all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APIs and Database are hosted in Microsoft Azure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Tables used are ASPNetUsers( customized to fit requirements) , Regions and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746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111020-3BF4-45EC-A490-434456C18CCA}"/>
              </a:ext>
            </a:extLst>
          </p:cNvPr>
          <p:cNvSpPr txBox="1"/>
          <p:nvPr/>
        </p:nvSpPr>
        <p:spPr>
          <a:xfrm>
            <a:off x="1127464" y="1047565"/>
            <a:ext cx="982758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ASPNetUsers</a:t>
            </a:r>
          </a:p>
          <a:p>
            <a:r>
              <a:rPr lang="en-US" sz="3200" dirty="0"/>
              <a:t> (Customized to meet user profile requirements)</a:t>
            </a:r>
          </a:p>
          <a:p>
            <a:endParaRPr lang="en-US" dirty="0"/>
          </a:p>
          <a:p>
            <a:r>
              <a:rPr lang="en-US" sz="2400" dirty="0"/>
              <a:t>Columns: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LastName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UserName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PasswordHash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Identity based columns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08C22F-D7C6-443F-AE9D-15E5E8123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163" y="2432535"/>
            <a:ext cx="8002101" cy="218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96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98FBA7-0E9F-4BFE-9DC5-238DFCC4E724}"/>
              </a:ext>
            </a:extLst>
          </p:cNvPr>
          <p:cNvSpPr txBox="1"/>
          <p:nvPr/>
        </p:nvSpPr>
        <p:spPr>
          <a:xfrm>
            <a:off x="363984" y="914400"/>
            <a:ext cx="1110596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Table – Messages</a:t>
            </a:r>
          </a:p>
          <a:p>
            <a:endParaRPr lang="en-US" dirty="0"/>
          </a:p>
          <a:p>
            <a:r>
              <a:rPr lang="en-US" sz="2400" dirty="0"/>
              <a:t>Columns: 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MessageBody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IsRead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ReceiverId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SenderId,RegionId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IsUnlocked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MessageTime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B6DE29-B783-4FA0-A431-74CFBE7CB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871" y="1710619"/>
            <a:ext cx="8865432" cy="33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537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BED456-4664-401A-B40C-44110ED33206}"/>
              </a:ext>
            </a:extLst>
          </p:cNvPr>
          <p:cNvSpPr txBox="1"/>
          <p:nvPr/>
        </p:nvSpPr>
        <p:spPr>
          <a:xfrm>
            <a:off x="1012054" y="1038687"/>
            <a:ext cx="1023595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Regions – Seeded with initial data for 3 regions </a:t>
            </a:r>
          </a:p>
          <a:p>
            <a:endParaRPr lang="en-US" dirty="0"/>
          </a:p>
          <a:p>
            <a:r>
              <a:rPr lang="en-US" sz="2400" dirty="0"/>
              <a:t>Columns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RegionId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RegionName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53E3E8-1832-4E86-8B5B-C0628C865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374" y="2004446"/>
            <a:ext cx="4054191" cy="215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908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D7780F-F238-47AD-9EBB-EE9A21DF10C6}"/>
              </a:ext>
            </a:extLst>
          </p:cNvPr>
          <p:cNvSpPr txBox="1"/>
          <p:nvPr/>
        </p:nvSpPr>
        <p:spPr>
          <a:xfrm>
            <a:off x="772357" y="923278"/>
            <a:ext cx="1033360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API End Points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Base </a:t>
            </a:r>
            <a:r>
              <a:rPr lang="en-US" dirty="0" err="1"/>
              <a:t>Url</a:t>
            </a:r>
            <a:r>
              <a:rPr lang="en-US" dirty="0"/>
              <a:t> - homework01.azurewebsites.net/ </a:t>
            </a:r>
          </a:p>
          <a:p>
            <a:endParaRPr lang="en-US" dirty="0"/>
          </a:p>
          <a:p>
            <a:r>
              <a:rPr lang="en-US" dirty="0"/>
              <a:t>Login - oauth2/token - POST</a:t>
            </a:r>
          </a:p>
          <a:p>
            <a:endParaRPr lang="en-US" dirty="0"/>
          </a:p>
          <a:p>
            <a:r>
              <a:rPr lang="en-US" dirty="0"/>
              <a:t>Register - </a:t>
            </a:r>
            <a:r>
              <a:rPr lang="en-US" dirty="0" err="1"/>
              <a:t>api</a:t>
            </a:r>
            <a:r>
              <a:rPr lang="en-US" dirty="0"/>
              <a:t>/Account/Register -POST</a:t>
            </a:r>
          </a:p>
          <a:p>
            <a:endParaRPr lang="en-US" dirty="0"/>
          </a:p>
          <a:p>
            <a:r>
              <a:rPr lang="en-US" dirty="0"/>
              <a:t>Send Message - </a:t>
            </a:r>
            <a:r>
              <a:rPr lang="en-US" dirty="0" err="1"/>
              <a:t>api</a:t>
            </a:r>
            <a:r>
              <a:rPr lang="en-US" dirty="0"/>
              <a:t>/Messages – POST</a:t>
            </a:r>
          </a:p>
          <a:p>
            <a:endParaRPr lang="en-US" dirty="0"/>
          </a:p>
          <a:p>
            <a:r>
              <a:rPr lang="en-US" dirty="0"/>
              <a:t>Edit Lock Status - </a:t>
            </a:r>
            <a:r>
              <a:rPr lang="en-US" dirty="0" err="1"/>
              <a:t>api</a:t>
            </a:r>
            <a:r>
              <a:rPr lang="en-US" dirty="0"/>
              <a:t>/Messages/</a:t>
            </a:r>
            <a:r>
              <a:rPr lang="en-US" dirty="0" err="1"/>
              <a:t>EditLockStatus?messageId</a:t>
            </a:r>
            <a:r>
              <a:rPr lang="en-US" dirty="0"/>
              <a:t>={id} – POST</a:t>
            </a:r>
          </a:p>
          <a:p>
            <a:endParaRPr lang="en-US" dirty="0"/>
          </a:p>
          <a:p>
            <a:r>
              <a:rPr lang="en-US" dirty="0"/>
              <a:t>Edit Read Status - </a:t>
            </a:r>
            <a:r>
              <a:rPr lang="en-US" dirty="0" err="1"/>
              <a:t>api</a:t>
            </a:r>
            <a:r>
              <a:rPr lang="en-US" dirty="0"/>
              <a:t>/Messages/</a:t>
            </a:r>
            <a:r>
              <a:rPr lang="en-US" dirty="0" err="1"/>
              <a:t>EditReadStatus?messageId</a:t>
            </a:r>
            <a:r>
              <a:rPr lang="en-US" dirty="0"/>
              <a:t>={id} –POST</a:t>
            </a:r>
          </a:p>
          <a:p>
            <a:endParaRPr lang="en-US" dirty="0"/>
          </a:p>
          <a:p>
            <a:r>
              <a:rPr lang="en-US" dirty="0"/>
              <a:t>Delete Message - </a:t>
            </a:r>
            <a:r>
              <a:rPr lang="en-US" dirty="0" err="1"/>
              <a:t>api</a:t>
            </a:r>
            <a:r>
              <a:rPr lang="en-US" dirty="0"/>
              <a:t>/Messages/{id} – DELETE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544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8C9CA9-BC7D-48EF-8C0D-AEAF059B3173}"/>
              </a:ext>
            </a:extLst>
          </p:cNvPr>
          <p:cNvSpPr txBox="1"/>
          <p:nvPr/>
        </p:nvSpPr>
        <p:spPr>
          <a:xfrm>
            <a:off x="923278" y="1091953"/>
            <a:ext cx="1028034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Test Data </a:t>
            </a:r>
          </a:p>
          <a:p>
            <a:endParaRPr lang="en-US" dirty="0"/>
          </a:p>
          <a:p>
            <a:r>
              <a:rPr lang="en-US" sz="2400" dirty="0"/>
              <a:t>Seeded Users table with this data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9E9AC5-B9D0-48D1-92D5-535D8B7548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232804"/>
              </p:ext>
            </p:extLst>
          </p:nvPr>
        </p:nvGraphicFramePr>
        <p:xfrm>
          <a:off x="1401686" y="2317647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3093293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5539248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654161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962013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075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agibson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Austin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Gibson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377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ssharp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999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preese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Phill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Reese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5384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108A720-4B07-462E-841E-498CA3F87E64}"/>
              </a:ext>
            </a:extLst>
          </p:cNvPr>
          <p:cNvGraphicFramePr>
            <a:graphicFrameLocks noGrp="1"/>
          </p:cNvGraphicFramePr>
          <p:nvPr/>
        </p:nvGraphicFramePr>
        <p:xfrm>
          <a:off x="10022889" y="5663953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344674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394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0289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5BE3D4C-1D5A-40A1-9C5B-BF89479C18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626990"/>
              </p:ext>
            </p:extLst>
          </p:nvPr>
        </p:nvGraphicFramePr>
        <p:xfrm>
          <a:off x="1925468" y="1748111"/>
          <a:ext cx="8128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0518438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6750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816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Nitin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Android App 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587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Sunand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Deploying API to AWS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143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Ushaswini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 Development, Xamarin App, 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20735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374E449-BB64-450F-A7E0-64CAD284BE6C}"/>
              </a:ext>
            </a:extLst>
          </p:cNvPr>
          <p:cNvSpPr txBox="1"/>
          <p:nvPr/>
        </p:nvSpPr>
        <p:spPr>
          <a:xfrm>
            <a:off x="1463040" y="896645"/>
            <a:ext cx="8053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Roles</a:t>
            </a:r>
          </a:p>
        </p:txBody>
      </p:sp>
    </p:spTree>
    <p:extLst>
      <p:ext uri="{BB962C8B-B14F-4D97-AF65-F5344CB8AC3E}">
        <p14:creationId xmlns:p14="http://schemas.microsoft.com/office/powerpoint/2010/main" val="349635082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71</TotalTime>
  <Words>377</Words>
  <Application>Microsoft Office PowerPoint</Application>
  <PresentationFormat>Widescreen</PresentationFormat>
  <Paragraphs>128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Location Aware Message Me 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Aware Message Me App</dc:title>
  <dc:creator>Usha Vinnakota</dc:creator>
  <cp:lastModifiedBy>Usha Vinnakota</cp:lastModifiedBy>
  <cp:revision>35</cp:revision>
  <dcterms:created xsi:type="dcterms:W3CDTF">2017-09-21T19:38:52Z</dcterms:created>
  <dcterms:modified xsi:type="dcterms:W3CDTF">2017-09-21T20:56:13Z</dcterms:modified>
</cp:coreProperties>
</file>