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8BA4-2BD0-41BF-925E-6B7C84B68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B65EC-A9BE-4134-89E8-36EF29681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EB7B9-72A8-4C67-8BB6-6F0F76C3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826FB-565F-441D-A164-F2C6C65A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70FAA-D5D5-4957-9363-4EE9BB5B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5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DB44-5124-4382-898E-BC29070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C5C68-0AC4-458C-89CA-07387133C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ACFEE-FE63-456D-8592-EDAE5209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5E069-F6AF-4207-88EF-93BC3B00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D0882-9C7A-4521-B2A5-67F5688E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4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ED0AE-D295-4322-87E9-26153CDA2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56E23-7518-4F20-8B97-78C0C7E91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271DC-256A-4785-9655-94B4BB01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15E8F-812D-42EF-8E82-F5599539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1440-5DD9-4D7A-B5A3-99EEEC85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8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32E6-9429-4374-9520-3D7FA6DE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6727F-C428-4576-9B8B-419CAD03D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DB534-6DDA-43D7-926C-CED2C856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F6E69-17FA-4D9C-9690-A39FAECF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7B4F5-8327-432A-8EB4-1C3087DB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1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16AF-5227-4230-93FD-CEADCC18C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4C3A6-2D24-4C94-A69F-8E8371B26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941C2-78DB-4992-8CA6-B7B9B54B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E2D3C-AFC5-4EF5-B9E2-117A4B9C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A0078-BC88-4BE8-A32D-0049B49E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2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349CF-696E-44D0-AF95-1D004A48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9FCD-6D87-4EE5-94E6-4C6E6F613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06C5D-B343-4865-BB2F-E5DCBE619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3BB8B-899C-4070-8818-113BE4A3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F4FAF-DACF-470B-A899-B78EE986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055D3-32EF-4725-8C0F-9FD0FD53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6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A7CE5-A7B5-443E-8A1A-4D392D51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57179-CC9B-4BB0-A351-DD61CEFE2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0D66B-2594-4CBA-9A5F-2B46C1AC2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6A7D84-35A8-4F60-9E84-53960E120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64258-CB1B-477D-A0F8-006E22F06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95C3C1-780F-4984-9566-DF6390C9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5057A1-3170-4638-9C44-2E197BF5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2554B-1610-45CB-868A-899493AB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52AF-B834-4903-8731-87C0A59F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7C272-FC4A-4289-80A0-E3B350C9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A8F95-BBD4-4822-A812-F7608F52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6DD33-93FC-400A-B0FD-C22120A8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3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C34A3-7144-4A3E-9D35-EC9DC637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FC58B-DF6C-49CE-A767-88125E32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D0A96-43B6-4148-872A-B698F1A9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2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790D-38D7-4C9D-BB18-AEF25340C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20A14-89E7-4E53-B740-58C5DB492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ED694-E156-4A8D-8B4E-F5123D976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CFC07-D029-422E-B666-8D7E9633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20CBA-CF73-4972-9C61-476B9E34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9FFBA-BC6F-4B58-83D4-2A8FB7BA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9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4796-3B91-4AF2-95CE-A57CC282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A94CE-F4FB-4D18-AA63-4F7774893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AC9C2-2E1E-4383-B251-E8F5ED3E3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43032-C23D-46FA-BD70-214E20F1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9E8ED-6B49-440B-B25F-9350563A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2143A-1365-4F03-98BA-68E8668D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1E96C-B13E-4098-B08D-E11478C0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DF86E-B1DE-41C9-B090-B18171F04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85084-611A-4368-8990-ABC871C70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649C-ABB8-4477-832D-EEDBF83C2246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4AECD-FE4C-439E-A14B-04AFF7C32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DF013-A3AC-4902-87AE-B0501FA64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7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B202-9CFF-4240-9381-50ACCD930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Location Aware Message Me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14A5C-2529-4E60-82AD-45F1DCDBF5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Group-05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783F33-E74F-4E19-B222-22FB0C063CD7}"/>
              </a:ext>
            </a:extLst>
          </p:cNvPr>
          <p:cNvSpPr txBox="1"/>
          <p:nvPr/>
        </p:nvSpPr>
        <p:spPr>
          <a:xfrm>
            <a:off x="7865616" y="4891596"/>
            <a:ext cx="3409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Nitin </a:t>
            </a:r>
          </a:p>
          <a:p>
            <a:r>
              <a:rPr lang="en-US" dirty="0"/>
              <a:t>Sunand</a:t>
            </a:r>
          </a:p>
          <a:p>
            <a:r>
              <a:rPr lang="en-US" dirty="0"/>
              <a:t>Ushaswini</a:t>
            </a:r>
          </a:p>
        </p:txBody>
      </p:sp>
    </p:spTree>
    <p:extLst>
      <p:ext uri="{BB962C8B-B14F-4D97-AF65-F5344CB8AC3E}">
        <p14:creationId xmlns:p14="http://schemas.microsoft.com/office/powerpoint/2010/main" val="2126633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820B1-166E-4C1B-9FDD-08E6FE79DF45}"/>
              </a:ext>
            </a:extLst>
          </p:cNvPr>
          <p:cNvSpPr txBox="1"/>
          <p:nvPr/>
        </p:nvSpPr>
        <p:spPr>
          <a:xfrm>
            <a:off x="1233996" y="1020932"/>
            <a:ext cx="952574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Tasks -  Completed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Chat-room - Composing message, Replying to message, Deleting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Deploying to Azure</a:t>
            </a:r>
          </a:p>
          <a:p>
            <a:endParaRPr lang="en-US" dirty="0"/>
          </a:p>
          <a:p>
            <a:r>
              <a:rPr lang="en-US" sz="2400" dirty="0"/>
              <a:t>Tasks -  In Progress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Deploying to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Unlocking messages</a:t>
            </a:r>
          </a:p>
        </p:txBody>
      </p:sp>
    </p:spTree>
    <p:extLst>
      <p:ext uri="{BB962C8B-B14F-4D97-AF65-F5344CB8AC3E}">
        <p14:creationId xmlns:p14="http://schemas.microsoft.com/office/powerpoint/2010/main" val="120519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67F538-E574-482B-983A-E87BAB10159A}"/>
              </a:ext>
            </a:extLst>
          </p:cNvPr>
          <p:cNvSpPr txBox="1"/>
          <p:nvPr/>
        </p:nvSpPr>
        <p:spPr>
          <a:xfrm>
            <a:off x="834501" y="798990"/>
            <a:ext cx="10564427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Introduction</a:t>
            </a:r>
          </a:p>
          <a:p>
            <a:endParaRPr lang="en-US" dirty="0"/>
          </a:p>
          <a:p>
            <a:r>
              <a:rPr lang="en-US" dirty="0"/>
              <a:t>Location Aware Message Me App allows user to chat in a context aware manner</a:t>
            </a:r>
          </a:p>
          <a:p>
            <a:endParaRPr lang="en-US" dirty="0"/>
          </a:p>
          <a:p>
            <a:r>
              <a:rPr lang="en-US" sz="3600" dirty="0"/>
              <a:t>Features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signup using unique username, </a:t>
            </a:r>
            <a:r>
              <a:rPr lang="en-US" dirty="0" err="1"/>
              <a:t>firstname</a:t>
            </a:r>
            <a:r>
              <a:rPr lang="en-US" dirty="0"/>
              <a:t> and </a:t>
            </a:r>
            <a:r>
              <a:rPr lang="en-US" dirty="0" err="1"/>
              <a:t>lastname</a:t>
            </a:r>
            <a:r>
              <a:rPr lang="en-US" dirty="0"/>
              <a:t> and then can login with these credentials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see the list of messages he received in homepage after successful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interface of list of messages is intuitive enough to distinguish between read/ un-read messages and locked/un-locked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compose a message to any registered user in any region; User can also reply to a message he 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un-lock messages he received when he is in the region pertaining to these messages for considerable time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0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03C6FA-0C4E-4626-B8EA-5222EC09F128}"/>
              </a:ext>
            </a:extLst>
          </p:cNvPr>
          <p:cNvSpPr txBox="1"/>
          <p:nvPr/>
        </p:nvSpPr>
        <p:spPr>
          <a:xfrm>
            <a:off x="1233996" y="1047565"/>
            <a:ext cx="956125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API Design and Development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 - ASP.NET Identity Framework and JWT tokens to manage authentication and 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ASP.NET Web API is used to develop API for all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APIs and Database are hosted in Microsoft 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Tables used are ASPNetUsers( customized to fit requirements) , Regions and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4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111020-3BF4-45EC-A490-434456C18CCA}"/>
              </a:ext>
            </a:extLst>
          </p:cNvPr>
          <p:cNvSpPr txBox="1"/>
          <p:nvPr/>
        </p:nvSpPr>
        <p:spPr>
          <a:xfrm>
            <a:off x="1127464" y="1047565"/>
            <a:ext cx="982758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ASPNetUsers</a:t>
            </a:r>
          </a:p>
          <a:p>
            <a:r>
              <a:rPr lang="en-US" sz="3200" dirty="0"/>
              <a:t> (Customized to meet user profile requirements)</a:t>
            </a:r>
          </a:p>
          <a:p>
            <a:endParaRPr lang="en-US" dirty="0"/>
          </a:p>
          <a:p>
            <a:r>
              <a:rPr lang="en-US" sz="2400" dirty="0"/>
              <a:t>Columns: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LastName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UserName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PasswordHash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Identity based columns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08C22F-D7C6-443F-AE9D-15E5E8123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829" y="2432535"/>
            <a:ext cx="8093837" cy="21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9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98FBA7-0E9F-4BFE-9DC5-238DFCC4E724}"/>
              </a:ext>
            </a:extLst>
          </p:cNvPr>
          <p:cNvSpPr txBox="1"/>
          <p:nvPr/>
        </p:nvSpPr>
        <p:spPr>
          <a:xfrm>
            <a:off x="363984" y="914400"/>
            <a:ext cx="1110596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Table – Messages</a:t>
            </a:r>
          </a:p>
          <a:p>
            <a:endParaRPr lang="en-US" dirty="0"/>
          </a:p>
          <a:p>
            <a:r>
              <a:rPr lang="en-US" sz="2400" dirty="0"/>
              <a:t>Columns: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MessageBody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IsRead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ReceiverId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SenderId,RegionId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IsUnlocked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MessageTime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6DE29-B783-4FA0-A431-74CFBE7CB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71" y="1710619"/>
            <a:ext cx="8865432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37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BED456-4664-401A-B40C-44110ED33206}"/>
              </a:ext>
            </a:extLst>
          </p:cNvPr>
          <p:cNvSpPr txBox="1"/>
          <p:nvPr/>
        </p:nvSpPr>
        <p:spPr>
          <a:xfrm>
            <a:off x="1012054" y="1038687"/>
            <a:ext cx="102359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Regions – Seeded with initial data for 3 regions </a:t>
            </a:r>
          </a:p>
          <a:p>
            <a:endParaRPr lang="en-US" dirty="0"/>
          </a:p>
          <a:p>
            <a:r>
              <a:rPr lang="en-US" sz="2400" dirty="0"/>
              <a:t>Columns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RegionId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RegionName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53E3E8-1832-4E86-8B5B-C0628C865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374" y="2004446"/>
            <a:ext cx="4054191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0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D7780F-F238-47AD-9EBB-EE9A21DF10C6}"/>
              </a:ext>
            </a:extLst>
          </p:cNvPr>
          <p:cNvSpPr txBox="1"/>
          <p:nvPr/>
        </p:nvSpPr>
        <p:spPr>
          <a:xfrm>
            <a:off x="772357" y="923278"/>
            <a:ext cx="103336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API End Points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 </a:t>
            </a:r>
            <a:r>
              <a:rPr lang="en-US" dirty="0" err="1"/>
              <a:t>Url</a:t>
            </a:r>
            <a:r>
              <a:rPr lang="en-US" dirty="0"/>
              <a:t> - homework01.azurewebsites.net/ </a:t>
            </a:r>
          </a:p>
          <a:p>
            <a:endParaRPr lang="en-US" dirty="0"/>
          </a:p>
          <a:p>
            <a:r>
              <a:rPr lang="en-US" dirty="0"/>
              <a:t>Login - oauth2/token - POST</a:t>
            </a:r>
          </a:p>
          <a:p>
            <a:endParaRPr lang="en-US" dirty="0"/>
          </a:p>
          <a:p>
            <a:r>
              <a:rPr lang="en-US" dirty="0"/>
              <a:t>Register - </a:t>
            </a:r>
            <a:r>
              <a:rPr lang="en-US" dirty="0" err="1"/>
              <a:t>api</a:t>
            </a:r>
            <a:r>
              <a:rPr lang="en-US" dirty="0"/>
              <a:t>/Account/Register -POST</a:t>
            </a:r>
          </a:p>
          <a:p>
            <a:endParaRPr lang="en-US" dirty="0"/>
          </a:p>
          <a:p>
            <a:r>
              <a:rPr lang="en-US" dirty="0"/>
              <a:t>Send Message - </a:t>
            </a:r>
            <a:r>
              <a:rPr lang="en-US" dirty="0" err="1"/>
              <a:t>api</a:t>
            </a:r>
            <a:r>
              <a:rPr lang="en-US" dirty="0"/>
              <a:t>/Messages – POST</a:t>
            </a:r>
          </a:p>
          <a:p>
            <a:endParaRPr lang="en-US" dirty="0"/>
          </a:p>
          <a:p>
            <a:r>
              <a:rPr lang="en-US" dirty="0"/>
              <a:t>Edit Lock Status - </a:t>
            </a:r>
            <a:r>
              <a:rPr lang="en-US" dirty="0" err="1"/>
              <a:t>api</a:t>
            </a:r>
            <a:r>
              <a:rPr lang="en-US" dirty="0"/>
              <a:t>/Messages/</a:t>
            </a:r>
            <a:r>
              <a:rPr lang="en-US" dirty="0" err="1"/>
              <a:t>EditLockStatus?messageId</a:t>
            </a:r>
            <a:r>
              <a:rPr lang="en-US" dirty="0"/>
              <a:t>={id} – POST</a:t>
            </a:r>
          </a:p>
          <a:p>
            <a:endParaRPr lang="en-US" dirty="0"/>
          </a:p>
          <a:p>
            <a:r>
              <a:rPr lang="en-US" dirty="0"/>
              <a:t>Edit Read Status - </a:t>
            </a:r>
            <a:r>
              <a:rPr lang="en-US" dirty="0" err="1"/>
              <a:t>api</a:t>
            </a:r>
            <a:r>
              <a:rPr lang="en-US" dirty="0"/>
              <a:t>/Messages/</a:t>
            </a:r>
            <a:r>
              <a:rPr lang="en-US" dirty="0" err="1"/>
              <a:t>EditReadStatus?messageId</a:t>
            </a:r>
            <a:r>
              <a:rPr lang="en-US" dirty="0"/>
              <a:t>={id} –POST</a:t>
            </a:r>
          </a:p>
          <a:p>
            <a:endParaRPr lang="en-US" dirty="0"/>
          </a:p>
          <a:p>
            <a:r>
              <a:rPr lang="en-US" dirty="0"/>
              <a:t>Delete Message - </a:t>
            </a:r>
            <a:r>
              <a:rPr lang="en-US" dirty="0" err="1"/>
              <a:t>api</a:t>
            </a:r>
            <a:r>
              <a:rPr lang="en-US" dirty="0"/>
              <a:t>/Messages/{id} – DELETE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4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8C9CA9-BC7D-48EF-8C0D-AEAF059B3173}"/>
              </a:ext>
            </a:extLst>
          </p:cNvPr>
          <p:cNvSpPr txBox="1"/>
          <p:nvPr/>
        </p:nvSpPr>
        <p:spPr>
          <a:xfrm>
            <a:off x="923278" y="1091953"/>
            <a:ext cx="1028034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Data </a:t>
            </a:r>
          </a:p>
          <a:p>
            <a:endParaRPr lang="en-US" dirty="0"/>
          </a:p>
          <a:p>
            <a:r>
              <a:rPr lang="en-US" sz="2400" dirty="0"/>
              <a:t>Seeded Users table with this data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9E9AC5-B9D0-48D1-92D5-535D8B754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232804"/>
              </p:ext>
            </p:extLst>
          </p:nvPr>
        </p:nvGraphicFramePr>
        <p:xfrm>
          <a:off x="1401686" y="231764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093293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553924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65416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96201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75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agibson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Gibson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37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ssharp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9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preese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5384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08A720-4B07-462E-841E-498CA3F87E64}"/>
              </a:ext>
            </a:extLst>
          </p:cNvPr>
          <p:cNvGraphicFramePr>
            <a:graphicFrameLocks noGrp="1"/>
          </p:cNvGraphicFramePr>
          <p:nvPr/>
        </p:nvGraphicFramePr>
        <p:xfrm>
          <a:off x="10022889" y="5663953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344674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394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28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BE3D4C-1D5A-40A1-9C5B-BF89479C1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817331"/>
              </p:ext>
            </p:extLst>
          </p:nvPr>
        </p:nvGraphicFramePr>
        <p:xfrm>
          <a:off x="1925468" y="174811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051843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750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81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Android App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58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Deploying API to 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143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Ushaswini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Development and Xamarin 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2073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374E449-BB64-450F-A7E0-64CAD284BE6C}"/>
              </a:ext>
            </a:extLst>
          </p:cNvPr>
          <p:cNvSpPr txBox="1"/>
          <p:nvPr/>
        </p:nvSpPr>
        <p:spPr>
          <a:xfrm>
            <a:off x="1463040" y="896645"/>
            <a:ext cx="8053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3496350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373</Words>
  <Application>Microsoft Office PowerPoint</Application>
  <PresentationFormat>Widescreen</PresentationFormat>
  <Paragraphs>126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Location Aware Message Me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Aware Message Me App</dc:title>
  <dc:creator>Usha Vinnakota</dc:creator>
  <cp:lastModifiedBy>Usha Vinnakota</cp:lastModifiedBy>
  <cp:revision>30</cp:revision>
  <dcterms:created xsi:type="dcterms:W3CDTF">2017-09-21T19:38:52Z</dcterms:created>
  <dcterms:modified xsi:type="dcterms:W3CDTF">2017-09-21T20:47:17Z</dcterms:modified>
</cp:coreProperties>
</file>