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7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6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48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45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0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2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7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2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649C-ABB8-4477-832D-EEDBF83C22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ABE917-37E5-4E50-9194-272D4D5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nclass02-discountsapi.azurewebsites.net/api/Discounts?regionName=lifeSty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1B202-9CFF-4240-9381-50ACCD930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143" y="1111928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Indoor Proximity Information in Grocery Store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8B14A5C-2529-4E60-82AD-45F1DCDBF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9920" y="3632160"/>
            <a:ext cx="8915399" cy="1126283"/>
          </a:xfrm>
        </p:spPr>
        <p:txBody>
          <a:bodyPr/>
          <a:lstStyle/>
          <a:p>
            <a:r>
              <a:rPr lang="en-US" dirty="0"/>
              <a:t>Group-05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783F33-E74F-4E19-B222-22FB0C063CD7}"/>
              </a:ext>
            </a:extLst>
          </p:cNvPr>
          <p:cNvSpPr txBox="1"/>
          <p:nvPr/>
        </p:nvSpPr>
        <p:spPr>
          <a:xfrm>
            <a:off x="7865616" y="4891596"/>
            <a:ext cx="340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Nitin 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Sunand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Ushaswini</a:t>
            </a:r>
          </a:p>
        </p:txBody>
      </p:sp>
    </p:spTree>
    <p:extLst>
      <p:ext uri="{BB962C8B-B14F-4D97-AF65-F5344CB8AC3E}">
        <p14:creationId xmlns:p14="http://schemas.microsoft.com/office/powerpoint/2010/main" val="212663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67F538-E574-482B-983A-E87BAB10159A}"/>
              </a:ext>
            </a:extLst>
          </p:cNvPr>
          <p:cNvSpPr txBox="1"/>
          <p:nvPr/>
        </p:nvSpPr>
        <p:spPr>
          <a:xfrm>
            <a:off x="834501" y="798990"/>
            <a:ext cx="1056442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Introduction</a:t>
            </a:r>
          </a:p>
          <a:p>
            <a:endParaRPr lang="en-US" dirty="0"/>
          </a:p>
          <a:p>
            <a:r>
              <a:rPr lang="en-US" dirty="0" smtClean="0"/>
              <a:t>This application focuses </a:t>
            </a:r>
            <a:r>
              <a:rPr lang="en-US" dirty="0"/>
              <a:t>on using </a:t>
            </a:r>
            <a:r>
              <a:rPr lang="en-US" dirty="0" err="1"/>
              <a:t>bluetooth</a:t>
            </a:r>
            <a:r>
              <a:rPr lang="en-US" dirty="0"/>
              <a:t> beacons to provide indoor proximity </a:t>
            </a:r>
          </a:p>
          <a:p>
            <a:r>
              <a:rPr lang="en-US" dirty="0"/>
              <a:t>information in a grocery store environment.</a:t>
            </a:r>
          </a:p>
          <a:p>
            <a:endParaRPr lang="en-US" dirty="0"/>
          </a:p>
          <a:p>
            <a:r>
              <a:rPr lang="en-US" sz="3600" dirty="0"/>
              <a:t>Features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User can </a:t>
            </a:r>
            <a:r>
              <a:rPr lang="en-US" dirty="0" smtClean="0"/>
              <a:t>see the</a:t>
            </a:r>
            <a:r>
              <a:rPr lang="en-US" dirty="0"/>
              <a:t> </a:t>
            </a:r>
            <a:r>
              <a:rPr lang="en-US" dirty="0" smtClean="0"/>
              <a:t>discounted </a:t>
            </a:r>
            <a:r>
              <a:rPr lang="en-US" dirty="0"/>
              <a:t>items around him while shopping in the </a:t>
            </a:r>
            <a:r>
              <a:rPr lang="en-US" dirty="0" smtClean="0"/>
              <a:t>store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the user is in the store, the app </a:t>
            </a:r>
            <a:r>
              <a:rPr lang="en-US" dirty="0" smtClean="0"/>
              <a:t>locates </a:t>
            </a:r>
            <a:r>
              <a:rPr lang="en-US" dirty="0"/>
              <a:t>the closest beacon and </a:t>
            </a:r>
            <a:r>
              <a:rPr lang="en-US" dirty="0" smtClean="0"/>
              <a:t> present </a:t>
            </a:r>
            <a:r>
              <a:rPr lang="en-US" dirty="0"/>
              <a:t>only the products for the region belonging to the closest </a:t>
            </a:r>
            <a:r>
              <a:rPr lang="en-US" dirty="0" smtClean="0"/>
              <a:t>beacon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</a:t>
            </a:r>
            <a:r>
              <a:rPr lang="en-US" dirty="0" smtClean="0"/>
              <a:t>f </a:t>
            </a:r>
            <a:r>
              <a:rPr lang="en-US" dirty="0"/>
              <a:t>the app is unable to locate any beacons it </a:t>
            </a:r>
            <a:r>
              <a:rPr lang="en-US" dirty="0" smtClean="0"/>
              <a:t>will display </a:t>
            </a:r>
            <a:r>
              <a:rPr lang="en-US" dirty="0"/>
              <a:t>all the discounted </a:t>
            </a:r>
            <a:r>
              <a:rPr lang="en-US" dirty="0" smtClean="0"/>
              <a:t>products </a:t>
            </a:r>
            <a:r>
              <a:rPr lang="en-US" dirty="0"/>
              <a:t>sorted by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0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03C6FA-0C4E-4626-B8EA-5222EC09F128}"/>
              </a:ext>
            </a:extLst>
          </p:cNvPr>
          <p:cNvSpPr txBox="1"/>
          <p:nvPr/>
        </p:nvSpPr>
        <p:spPr>
          <a:xfrm>
            <a:off x="1233996" y="1047565"/>
            <a:ext cx="956125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API Design and Development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- ASP.NET Identity Framework and JWT tokens to manage authentication and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Web API is used to develop API for all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APIs and Database are hosted in Microsoft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Tables used are </a:t>
            </a:r>
            <a:r>
              <a:rPr lang="en-US" dirty="0" smtClean="0"/>
              <a:t>Regions </a:t>
            </a:r>
            <a:r>
              <a:rPr lang="en-US" dirty="0"/>
              <a:t>and </a:t>
            </a:r>
            <a:r>
              <a:rPr lang="en-US" dirty="0" smtClean="0"/>
              <a:t>Discounts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4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98FBA7-0E9F-4BFE-9DC5-238DFCC4E724}"/>
              </a:ext>
            </a:extLst>
          </p:cNvPr>
          <p:cNvSpPr txBox="1"/>
          <p:nvPr/>
        </p:nvSpPr>
        <p:spPr>
          <a:xfrm>
            <a:off x="363984" y="914400"/>
            <a:ext cx="111059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Table – </a:t>
            </a:r>
            <a:r>
              <a:rPr lang="en-US" sz="3200" dirty="0" smtClean="0"/>
              <a:t>Discounts</a:t>
            </a:r>
            <a:endParaRPr lang="en-US" sz="3200" dirty="0"/>
          </a:p>
          <a:p>
            <a:endParaRPr lang="en-US" dirty="0"/>
          </a:p>
          <a:p>
            <a:r>
              <a:rPr lang="en-US" sz="2400" dirty="0"/>
              <a:t>Columns: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DiscountValue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Photo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RegionId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72" y="1664208"/>
            <a:ext cx="7879080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3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BED456-4664-401A-B40C-44110ED33206}"/>
              </a:ext>
            </a:extLst>
          </p:cNvPr>
          <p:cNvSpPr txBox="1"/>
          <p:nvPr/>
        </p:nvSpPr>
        <p:spPr>
          <a:xfrm>
            <a:off x="1012054" y="1038687"/>
            <a:ext cx="102359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Regions – Seeded with initial data for 3 regions </a:t>
            </a:r>
          </a:p>
          <a:p>
            <a:endParaRPr lang="en-US" dirty="0"/>
          </a:p>
          <a:p>
            <a:r>
              <a:rPr lang="en-US" sz="2400" dirty="0"/>
              <a:t>Columns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RegionName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64" y="1709420"/>
            <a:ext cx="83947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0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D7780F-F238-47AD-9EBB-EE9A21DF10C6}"/>
              </a:ext>
            </a:extLst>
          </p:cNvPr>
          <p:cNvSpPr txBox="1"/>
          <p:nvPr/>
        </p:nvSpPr>
        <p:spPr>
          <a:xfrm>
            <a:off x="772357" y="923278"/>
            <a:ext cx="103336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API End 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 </a:t>
            </a:r>
            <a:r>
              <a:rPr lang="en-US" dirty="0" err="1"/>
              <a:t>Url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inclass02-discountsapi.azurewebsites.net/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Discounts by </a:t>
            </a:r>
            <a:r>
              <a:rPr lang="en-US" dirty="0" err="1" smtClean="0"/>
              <a:t>RegionName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api/Discounts?regionName</a:t>
            </a:r>
            <a:r>
              <a:rPr lang="en-US" dirty="0" smtClean="0">
                <a:hlinkClick r:id="rId2"/>
              </a:rPr>
              <a:t>=</a:t>
            </a:r>
            <a:r>
              <a:rPr lang="en-US" dirty="0" smtClean="0"/>
              <a:t>{name}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Discounts by </a:t>
            </a:r>
            <a:r>
              <a:rPr lang="en-US" dirty="0" err="1" smtClean="0"/>
              <a:t>RegionId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>
                <a:hlinkClick r:id="rId2"/>
              </a:rPr>
              <a:t>api/Discounts?regionId=</a:t>
            </a:r>
            <a:r>
              <a:rPr lang="en-US" dirty="0" smtClean="0"/>
              <a:t>{id}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Get All Regions </a:t>
            </a:r>
            <a:r>
              <a:rPr lang="en-US" dirty="0"/>
              <a:t>- </a:t>
            </a:r>
            <a:r>
              <a:rPr lang="en-US" dirty="0" err="1"/>
              <a:t>api</a:t>
            </a:r>
            <a:r>
              <a:rPr lang="en-US" dirty="0"/>
              <a:t>/Regions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4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5BE3D4C-1D5A-40A1-9C5B-BF89479C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17129"/>
              </p:ext>
            </p:extLst>
          </p:nvPr>
        </p:nvGraphicFramePr>
        <p:xfrm>
          <a:off x="1925468" y="174811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7051843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96750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81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App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758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</a:t>
                      </a:r>
                      <a:r>
                        <a:rPr lang="en-US" dirty="0" smtClean="0"/>
                        <a:t>API, Documentation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014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Ushaswini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Development, Xamarin App,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42073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74E449-BB64-450F-A7E0-64CAD284BE6C}"/>
              </a:ext>
            </a:extLst>
          </p:cNvPr>
          <p:cNvSpPr txBox="1"/>
          <p:nvPr/>
        </p:nvSpPr>
        <p:spPr>
          <a:xfrm>
            <a:off x="1463040" y="896645"/>
            <a:ext cx="8053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49635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E820B1-166E-4C1B-9FDD-08E6FE79DF45}"/>
              </a:ext>
            </a:extLst>
          </p:cNvPr>
          <p:cNvSpPr txBox="1"/>
          <p:nvPr/>
        </p:nvSpPr>
        <p:spPr>
          <a:xfrm>
            <a:off x="1233996" y="1020932"/>
            <a:ext cx="95257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Tasks -  Completed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 App for API Demo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Postman Files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Android Application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Deploying to Azure</a:t>
            </a:r>
          </a:p>
          <a:p>
            <a:endParaRPr lang="en-US" dirty="0"/>
          </a:p>
          <a:p>
            <a:r>
              <a:rPr lang="en-US" sz="2400" dirty="0"/>
              <a:t>Tasks -  In </a:t>
            </a:r>
            <a:r>
              <a:rPr lang="en-US" sz="2400" dirty="0" smtClean="0"/>
              <a:t>Progress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 Video</a:t>
            </a:r>
          </a:p>
        </p:txBody>
      </p:sp>
    </p:spTree>
    <p:extLst>
      <p:ext uri="{BB962C8B-B14F-4D97-AF65-F5344CB8AC3E}">
        <p14:creationId xmlns:p14="http://schemas.microsoft.com/office/powerpoint/2010/main" val="12051978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228</Words>
  <Application>Microsoft Macintosh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Wisp</vt:lpstr>
      <vt:lpstr>Indoor Proximity Information in Grocery Store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Aware Message Me App</dc:title>
  <dc:creator>Usha Vinnakota</dc:creator>
  <cp:lastModifiedBy>Pujari, Sunand</cp:lastModifiedBy>
  <cp:revision>38</cp:revision>
  <dcterms:created xsi:type="dcterms:W3CDTF">2017-09-21T19:38:52Z</dcterms:created>
  <dcterms:modified xsi:type="dcterms:W3CDTF">2017-09-22T19:57:10Z</dcterms:modified>
</cp:coreProperties>
</file>