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3"/>
  </p:notesMasterIdLst>
  <p:handoutMasterIdLst>
    <p:handoutMasterId r:id="rId14"/>
  </p:handoutMasterIdLst>
  <p:sldIdLst>
    <p:sldId id="366" r:id="rId5"/>
    <p:sldId id="367" r:id="rId6"/>
    <p:sldId id="468" r:id="rId7"/>
    <p:sldId id="469" r:id="rId8"/>
    <p:sldId id="472" r:id="rId9"/>
    <p:sldId id="419" r:id="rId10"/>
    <p:sldId id="424" r:id="rId11"/>
    <p:sldId id="427" r:id="rId1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39" userDrawn="1">
          <p15:clr>
            <a:srgbClr val="A4A3A4"/>
          </p15:clr>
        </p15:guide>
        <p15:guide id="2" pos="3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304"/>
    <a:srgbClr val="969696"/>
    <a:srgbClr val="9E9A95"/>
    <a:srgbClr val="382E25"/>
    <a:srgbClr val="C17945"/>
    <a:srgbClr val="31526A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C0F7A-53B9-C943-B226-99022DB8987B}" v="4" dt="2024-10-14T13:35:53.4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9"/>
    <p:restoredTop sz="83265"/>
  </p:normalViewPr>
  <p:slideViewPr>
    <p:cSldViewPr snapToGrid="0">
      <p:cViewPr varScale="1">
        <p:scale>
          <a:sx n="127" d="100"/>
          <a:sy n="127" d="100"/>
        </p:scale>
        <p:origin x="1080" y="176"/>
      </p:cViewPr>
      <p:guideLst>
        <p:guide orient="horz" pos="3539"/>
        <p:guide pos="3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, Hee Tae" userId="01ea2466-a5ae-4cb9-9618-c6f05381a89c" providerId="ADAL" clId="{2B8C0F7A-53B9-C943-B226-99022DB8987B}"/>
    <pc:docChg chg="undo custSel delSld modSld">
      <pc:chgData name="Jung, Hee Tae" userId="01ea2466-a5ae-4cb9-9618-c6f05381a89c" providerId="ADAL" clId="{2B8C0F7A-53B9-C943-B226-99022DB8987B}" dt="2024-10-14T13:43:32.209" v="1389" actId="15"/>
      <pc:docMkLst>
        <pc:docMk/>
      </pc:docMkLst>
      <pc:sldChg chg="modSp mod">
        <pc:chgData name="Jung, Hee Tae" userId="01ea2466-a5ae-4cb9-9618-c6f05381a89c" providerId="ADAL" clId="{2B8C0F7A-53B9-C943-B226-99022DB8987B}" dt="2024-10-14T13:24:09.524" v="0" actId="20577"/>
        <pc:sldMkLst>
          <pc:docMk/>
          <pc:sldMk cId="3921867044" sldId="366"/>
        </pc:sldMkLst>
        <pc:spChg chg="mod">
          <ac:chgData name="Jung, Hee Tae" userId="01ea2466-a5ae-4cb9-9618-c6f05381a89c" providerId="ADAL" clId="{2B8C0F7A-53B9-C943-B226-99022DB8987B}" dt="2024-10-14T13:24:09.524" v="0" actId="20577"/>
          <ac:spMkLst>
            <pc:docMk/>
            <pc:sldMk cId="3921867044" sldId="366"/>
            <ac:spMk id="2" creationId="{568179B1-6BA9-2D58-B818-AD512598D94A}"/>
          </ac:spMkLst>
        </pc:spChg>
      </pc:sldChg>
      <pc:sldChg chg="modSp mod">
        <pc:chgData name="Jung, Hee Tae" userId="01ea2466-a5ae-4cb9-9618-c6f05381a89c" providerId="ADAL" clId="{2B8C0F7A-53B9-C943-B226-99022DB8987B}" dt="2024-10-14T13:24:37.414" v="1" actId="20577"/>
        <pc:sldMkLst>
          <pc:docMk/>
          <pc:sldMk cId="3125330462" sldId="419"/>
        </pc:sldMkLst>
        <pc:spChg chg="mod">
          <ac:chgData name="Jung, Hee Tae" userId="01ea2466-a5ae-4cb9-9618-c6f05381a89c" providerId="ADAL" clId="{2B8C0F7A-53B9-C943-B226-99022DB8987B}" dt="2024-10-14T13:24:37.414" v="1" actId="20577"/>
          <ac:spMkLst>
            <pc:docMk/>
            <pc:sldMk cId="3125330462" sldId="419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2B8C0F7A-53B9-C943-B226-99022DB8987B}" dt="2024-10-14T13:43:32.209" v="1389" actId="15"/>
        <pc:sldMkLst>
          <pc:docMk/>
          <pc:sldMk cId="2251839915" sldId="424"/>
        </pc:sldMkLst>
        <pc:spChg chg="mod">
          <ac:chgData name="Jung, Hee Tae" userId="01ea2466-a5ae-4cb9-9618-c6f05381a89c" providerId="ADAL" clId="{2B8C0F7A-53B9-C943-B226-99022DB8987B}" dt="2024-10-14T13:43:32.209" v="1389" actId="15"/>
          <ac:spMkLst>
            <pc:docMk/>
            <pc:sldMk cId="2251839915" sldId="424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2B8C0F7A-53B9-C943-B226-99022DB8987B}" dt="2024-10-14T13:27:36.102" v="9" actId="20577"/>
        <pc:sldMkLst>
          <pc:docMk/>
          <pc:sldMk cId="1720485363" sldId="427"/>
        </pc:sldMkLst>
        <pc:spChg chg="mod">
          <ac:chgData name="Jung, Hee Tae" userId="01ea2466-a5ae-4cb9-9618-c6f05381a89c" providerId="ADAL" clId="{2B8C0F7A-53B9-C943-B226-99022DB8987B}" dt="2024-10-14T13:27:36.102" v="9" actId="20577"/>
          <ac:spMkLst>
            <pc:docMk/>
            <pc:sldMk cId="1720485363" sldId="427"/>
            <ac:spMk id="4" creationId="{2656EB0B-211E-B32B-9026-66C43A82D6C7}"/>
          </ac:spMkLst>
        </pc:spChg>
      </pc:sldChg>
      <pc:sldChg chg="addSp delSp modSp mod">
        <pc:chgData name="Jung, Hee Tae" userId="01ea2466-a5ae-4cb9-9618-c6f05381a89c" providerId="ADAL" clId="{2B8C0F7A-53B9-C943-B226-99022DB8987B}" dt="2024-10-14T13:35:31.244" v="486" actId="1076"/>
        <pc:sldMkLst>
          <pc:docMk/>
          <pc:sldMk cId="2792363791" sldId="468"/>
        </pc:sldMkLst>
        <pc:spChg chg="del">
          <ac:chgData name="Jung, Hee Tae" userId="01ea2466-a5ae-4cb9-9618-c6f05381a89c" providerId="ADAL" clId="{2B8C0F7A-53B9-C943-B226-99022DB8987B}" dt="2024-10-14T13:33:31.717" v="453" actId="478"/>
          <ac:spMkLst>
            <pc:docMk/>
            <pc:sldMk cId="2792363791" sldId="468"/>
            <ac:spMk id="10" creationId="{FC6C182D-916D-0D21-CE63-6DC6001A8E52}"/>
          </ac:spMkLst>
        </pc:spChg>
        <pc:spChg chg="del">
          <ac:chgData name="Jung, Hee Tae" userId="01ea2466-a5ae-4cb9-9618-c6f05381a89c" providerId="ADAL" clId="{2B8C0F7A-53B9-C943-B226-99022DB8987B}" dt="2024-10-14T13:26:43.680" v="2" actId="478"/>
          <ac:spMkLst>
            <pc:docMk/>
            <pc:sldMk cId="2792363791" sldId="468"/>
            <ac:spMk id="11" creationId="{4B8306E8-F7D0-F811-C705-83A2C12BA7A7}"/>
          </ac:spMkLst>
        </pc:spChg>
        <pc:spChg chg="del">
          <ac:chgData name="Jung, Hee Tae" userId="01ea2466-a5ae-4cb9-9618-c6f05381a89c" providerId="ADAL" clId="{2B8C0F7A-53B9-C943-B226-99022DB8987B}" dt="2024-10-14T13:33:29.716" v="451" actId="478"/>
          <ac:spMkLst>
            <pc:docMk/>
            <pc:sldMk cId="2792363791" sldId="468"/>
            <ac:spMk id="12" creationId="{724D99A0-61E9-C5EA-37E7-09405EE11B0E}"/>
          </ac:spMkLst>
        </pc:spChg>
        <pc:spChg chg="del">
          <ac:chgData name="Jung, Hee Tae" userId="01ea2466-a5ae-4cb9-9618-c6f05381a89c" providerId="ADAL" clId="{2B8C0F7A-53B9-C943-B226-99022DB8987B}" dt="2024-10-14T13:33:29.716" v="451" actId="478"/>
          <ac:spMkLst>
            <pc:docMk/>
            <pc:sldMk cId="2792363791" sldId="468"/>
            <ac:spMk id="13" creationId="{95BC6163-7EB0-5F78-64BB-3E944FB6AC72}"/>
          </ac:spMkLst>
        </pc:spChg>
        <pc:picChg chg="add mod">
          <ac:chgData name="Jung, Hee Tae" userId="01ea2466-a5ae-4cb9-9618-c6f05381a89c" providerId="ADAL" clId="{2B8C0F7A-53B9-C943-B226-99022DB8987B}" dt="2024-10-14T13:35:29.412" v="485" actId="1076"/>
          <ac:picMkLst>
            <pc:docMk/>
            <pc:sldMk cId="2792363791" sldId="468"/>
            <ac:picMk id="4" creationId="{3E0E86AD-7432-212E-EEF9-7C92304EE21E}"/>
          </ac:picMkLst>
        </pc:picChg>
        <pc:picChg chg="mod">
          <ac:chgData name="Jung, Hee Tae" userId="01ea2466-a5ae-4cb9-9618-c6f05381a89c" providerId="ADAL" clId="{2B8C0F7A-53B9-C943-B226-99022DB8987B}" dt="2024-10-14T13:35:31.244" v="486" actId="1076"/>
          <ac:picMkLst>
            <pc:docMk/>
            <pc:sldMk cId="2792363791" sldId="468"/>
            <ac:picMk id="6" creationId="{0BA0BC31-6694-CE30-5BB2-BE79A522291B}"/>
          </ac:picMkLst>
        </pc:picChg>
        <pc:picChg chg="del">
          <ac:chgData name="Jung, Hee Tae" userId="01ea2466-a5ae-4cb9-9618-c6f05381a89c" providerId="ADAL" clId="{2B8C0F7A-53B9-C943-B226-99022DB8987B}" dt="2024-10-14T13:26:43.680" v="2" actId="478"/>
          <ac:picMkLst>
            <pc:docMk/>
            <pc:sldMk cId="2792363791" sldId="468"/>
            <ac:picMk id="7" creationId="{9D7201E1-2860-FAC0-A421-BCA9F6A815F6}"/>
          </ac:picMkLst>
        </pc:picChg>
        <pc:picChg chg="del">
          <ac:chgData name="Jung, Hee Tae" userId="01ea2466-a5ae-4cb9-9618-c6f05381a89c" providerId="ADAL" clId="{2B8C0F7A-53B9-C943-B226-99022DB8987B}" dt="2024-10-14T13:33:30.976" v="452" actId="478"/>
          <ac:picMkLst>
            <pc:docMk/>
            <pc:sldMk cId="2792363791" sldId="468"/>
            <ac:picMk id="9" creationId="{22B45D04-D39C-0AE3-8384-1E69FA3AB1FD}"/>
          </ac:picMkLst>
        </pc:picChg>
      </pc:sldChg>
      <pc:sldChg chg="addSp delSp modSp mod">
        <pc:chgData name="Jung, Hee Tae" userId="01ea2466-a5ae-4cb9-9618-c6f05381a89c" providerId="ADAL" clId="{2B8C0F7A-53B9-C943-B226-99022DB8987B}" dt="2024-10-14T13:35:24.564" v="483" actId="14100"/>
        <pc:sldMkLst>
          <pc:docMk/>
          <pc:sldMk cId="3470102486" sldId="469"/>
        </pc:sldMkLst>
        <pc:spChg chg="mod">
          <ac:chgData name="Jung, Hee Tae" userId="01ea2466-a5ae-4cb9-9618-c6f05381a89c" providerId="ADAL" clId="{2B8C0F7A-53B9-C943-B226-99022DB8987B}" dt="2024-10-14T13:35:20.544" v="482" actId="1076"/>
          <ac:spMkLst>
            <pc:docMk/>
            <pc:sldMk cId="3470102486" sldId="469"/>
            <ac:spMk id="12" creationId="{99FED8F5-334B-6750-68FC-0C182170EE32}"/>
          </ac:spMkLst>
        </pc:spChg>
        <pc:spChg chg="del">
          <ac:chgData name="Jung, Hee Tae" userId="01ea2466-a5ae-4cb9-9618-c6f05381a89c" providerId="ADAL" clId="{2B8C0F7A-53B9-C943-B226-99022DB8987B}" dt="2024-10-14T13:34:46.557" v="471" actId="478"/>
          <ac:spMkLst>
            <pc:docMk/>
            <pc:sldMk cId="3470102486" sldId="469"/>
            <ac:spMk id="14" creationId="{F6344823-3B0A-CF98-BA4D-91B725D7EDAF}"/>
          </ac:spMkLst>
        </pc:spChg>
        <pc:picChg chg="add mod modCrop">
          <ac:chgData name="Jung, Hee Tae" userId="01ea2466-a5ae-4cb9-9618-c6f05381a89c" providerId="ADAL" clId="{2B8C0F7A-53B9-C943-B226-99022DB8987B}" dt="2024-10-14T13:35:16.912" v="481" actId="1076"/>
          <ac:picMkLst>
            <pc:docMk/>
            <pc:sldMk cId="3470102486" sldId="469"/>
            <ac:picMk id="5" creationId="{5E49E72F-8995-FDF6-46DD-64717BB9F924}"/>
          </ac:picMkLst>
        </pc:picChg>
        <pc:picChg chg="del">
          <ac:chgData name="Jung, Hee Tae" userId="01ea2466-a5ae-4cb9-9618-c6f05381a89c" providerId="ADAL" clId="{2B8C0F7A-53B9-C943-B226-99022DB8987B}" dt="2024-10-14T13:35:03.767" v="476" actId="478"/>
          <ac:picMkLst>
            <pc:docMk/>
            <pc:sldMk cId="3470102486" sldId="469"/>
            <ac:picMk id="6" creationId="{0BA0BC31-6694-CE30-5BB2-BE79A522291B}"/>
          </ac:picMkLst>
        </pc:picChg>
        <pc:picChg chg="del">
          <ac:chgData name="Jung, Hee Tae" userId="01ea2466-a5ae-4cb9-9618-c6f05381a89c" providerId="ADAL" clId="{2B8C0F7A-53B9-C943-B226-99022DB8987B}" dt="2024-10-14T13:35:04.354" v="477" actId="478"/>
          <ac:picMkLst>
            <pc:docMk/>
            <pc:sldMk cId="3470102486" sldId="469"/>
            <ac:picMk id="7" creationId="{9D7201E1-2860-FAC0-A421-BCA9F6A815F6}"/>
          </ac:picMkLst>
        </pc:picChg>
        <pc:picChg chg="del mod">
          <ac:chgData name="Jung, Hee Tae" userId="01ea2466-a5ae-4cb9-9618-c6f05381a89c" providerId="ADAL" clId="{2B8C0F7A-53B9-C943-B226-99022DB8987B}" dt="2024-10-14T13:34:01.597" v="460" actId="478"/>
          <ac:picMkLst>
            <pc:docMk/>
            <pc:sldMk cId="3470102486" sldId="469"/>
            <ac:picMk id="8" creationId="{042F72F7-29AF-C9E8-9721-00A2E8742B41}"/>
          </ac:picMkLst>
        </pc:picChg>
        <pc:picChg chg="del">
          <ac:chgData name="Jung, Hee Tae" userId="01ea2466-a5ae-4cb9-9618-c6f05381a89c" providerId="ADAL" clId="{2B8C0F7A-53B9-C943-B226-99022DB8987B}" dt="2024-10-14T13:35:00.479" v="475" actId="478"/>
          <ac:picMkLst>
            <pc:docMk/>
            <pc:sldMk cId="3470102486" sldId="469"/>
            <ac:picMk id="9" creationId="{22B45D04-D39C-0AE3-8384-1E69FA3AB1FD}"/>
          </ac:picMkLst>
        </pc:picChg>
        <pc:cxnChg chg="mod">
          <ac:chgData name="Jung, Hee Tae" userId="01ea2466-a5ae-4cb9-9618-c6f05381a89c" providerId="ADAL" clId="{2B8C0F7A-53B9-C943-B226-99022DB8987B}" dt="2024-10-14T13:35:24.564" v="483" actId="14100"/>
          <ac:cxnSpMkLst>
            <pc:docMk/>
            <pc:sldMk cId="3470102486" sldId="469"/>
            <ac:cxnSpMk id="11" creationId="{94BCB2F2-9E75-AB17-50E6-635BEE4983EF}"/>
          </ac:cxnSpMkLst>
        </pc:cxnChg>
        <pc:cxnChg chg="del">
          <ac:chgData name="Jung, Hee Tae" userId="01ea2466-a5ae-4cb9-9618-c6f05381a89c" providerId="ADAL" clId="{2B8C0F7A-53B9-C943-B226-99022DB8987B}" dt="2024-10-14T13:34:47.184" v="472" actId="478"/>
          <ac:cxnSpMkLst>
            <pc:docMk/>
            <pc:sldMk cId="3470102486" sldId="469"/>
            <ac:cxnSpMk id="15" creationId="{6CD25AAA-0064-FC48-F57A-3EA0AA639362}"/>
          </ac:cxnSpMkLst>
        </pc:cxnChg>
      </pc:sldChg>
      <pc:sldChg chg="del">
        <pc:chgData name="Jung, Hee Tae" userId="01ea2466-a5ae-4cb9-9618-c6f05381a89c" providerId="ADAL" clId="{2B8C0F7A-53B9-C943-B226-99022DB8987B}" dt="2024-10-14T13:27:04.705" v="3" actId="2696"/>
        <pc:sldMkLst>
          <pc:docMk/>
          <pc:sldMk cId="1549767627" sldId="471"/>
        </pc:sldMkLst>
      </pc:sldChg>
      <pc:sldChg chg="addSp delSp modSp mod">
        <pc:chgData name="Jung, Hee Tae" userId="01ea2466-a5ae-4cb9-9618-c6f05381a89c" providerId="ADAL" clId="{2B8C0F7A-53B9-C943-B226-99022DB8987B}" dt="2024-10-14T13:36:00.211" v="493" actId="1076"/>
        <pc:sldMkLst>
          <pc:docMk/>
          <pc:sldMk cId="1773192838" sldId="472"/>
        </pc:sldMkLst>
        <pc:picChg chg="del mod">
          <ac:chgData name="Jung, Hee Tae" userId="01ea2466-a5ae-4cb9-9618-c6f05381a89c" providerId="ADAL" clId="{2B8C0F7A-53B9-C943-B226-99022DB8987B}" dt="2024-10-14T13:35:55.338" v="490" actId="478"/>
          <ac:picMkLst>
            <pc:docMk/>
            <pc:sldMk cId="1773192838" sldId="472"/>
            <ac:picMk id="5" creationId="{C235A1FA-34E8-8EE6-7303-DA185AB9CD32}"/>
          </ac:picMkLst>
        </pc:picChg>
        <pc:picChg chg="add mod">
          <ac:chgData name="Jung, Hee Tae" userId="01ea2466-a5ae-4cb9-9618-c6f05381a89c" providerId="ADAL" clId="{2B8C0F7A-53B9-C943-B226-99022DB8987B}" dt="2024-10-14T13:36:00.211" v="493" actId="1076"/>
          <ac:picMkLst>
            <pc:docMk/>
            <pc:sldMk cId="1773192838" sldId="472"/>
            <ac:picMk id="6" creationId="{BB4ADD59-9414-4008-5D8C-1A4B9779BEE4}"/>
          </ac:picMkLst>
        </pc:picChg>
        <pc:cxnChg chg="mod">
          <ac:chgData name="Jung, Hee Tae" userId="01ea2466-a5ae-4cb9-9618-c6f05381a89c" providerId="ADAL" clId="{2B8C0F7A-53B9-C943-B226-99022DB8987B}" dt="2024-10-14T13:35:55.338" v="490" actId="478"/>
          <ac:cxnSpMkLst>
            <pc:docMk/>
            <pc:sldMk cId="1773192838" sldId="472"/>
            <ac:cxnSpMk id="16" creationId="{18D32248-0BE6-57E7-CB1D-3AA0E1F1B914}"/>
          </ac:cxnSpMkLst>
        </pc:cxnChg>
      </pc:sldChg>
    </pc:docChg>
  </pc:docChgLst>
  <pc:docChgLst>
    <pc:chgData name="Jung, Hee Tae" userId="01ea2466-a5ae-4cb9-9618-c6f05381a89c" providerId="ADAL" clId="{9FA849DE-D5ED-AC43-8AD8-7A0356A58D7B}"/>
    <pc:docChg chg="modSld">
      <pc:chgData name="Jung, Hee Tae" userId="01ea2466-a5ae-4cb9-9618-c6f05381a89c" providerId="ADAL" clId="{9FA849DE-D5ED-AC43-8AD8-7A0356A58D7B}" dt="2023-01-18T22:23:33.371" v="0" actId="20577"/>
      <pc:docMkLst>
        <pc:docMk/>
      </pc:docMkLst>
      <pc:sldChg chg="modSp mod">
        <pc:chgData name="Jung, Hee Tae" userId="01ea2466-a5ae-4cb9-9618-c6f05381a89c" providerId="ADAL" clId="{9FA849DE-D5ED-AC43-8AD8-7A0356A58D7B}" dt="2023-01-18T22:23:33.371" v="0" actId="20577"/>
        <pc:sldMkLst>
          <pc:docMk/>
          <pc:sldMk cId="1557386739" sldId="416"/>
        </pc:sldMkLst>
        <pc:spChg chg="mod">
          <ac:chgData name="Jung, Hee Tae" userId="01ea2466-a5ae-4cb9-9618-c6f05381a89c" providerId="ADAL" clId="{9FA849DE-D5ED-AC43-8AD8-7A0356A58D7B}" dt="2023-01-18T22:23:33.371" v="0" actId="20577"/>
          <ac:spMkLst>
            <pc:docMk/>
            <pc:sldMk cId="1557386739" sldId="416"/>
            <ac:spMk id="4" creationId="{2656EB0B-211E-B32B-9026-66C43A82D6C7}"/>
          </ac:spMkLst>
        </pc:spChg>
      </pc:sldChg>
    </pc:docChg>
  </pc:docChgLst>
  <pc:docChgLst>
    <pc:chgData name="Jung, Hee Tae" userId="01ea2466-a5ae-4cb9-9618-c6f05381a89c" providerId="ADAL" clId="{8F7C7CC2-EE0C-594E-B5CD-A18594D6791B}"/>
    <pc:docChg chg="undo custSel addSld delSld modSld sldOrd">
      <pc:chgData name="Jung, Hee Tae" userId="01ea2466-a5ae-4cb9-9618-c6f05381a89c" providerId="ADAL" clId="{8F7C7CC2-EE0C-594E-B5CD-A18594D6791B}" dt="2024-04-10T21:01:32.817" v="2172" actId="20577"/>
      <pc:docMkLst>
        <pc:docMk/>
      </pc:docMkLst>
      <pc:sldChg chg="modSp mod">
        <pc:chgData name="Jung, Hee Tae" userId="01ea2466-a5ae-4cb9-9618-c6f05381a89c" providerId="ADAL" clId="{8F7C7CC2-EE0C-594E-B5CD-A18594D6791B}" dt="2024-04-10T19:58:05.383" v="1"/>
        <pc:sldMkLst>
          <pc:docMk/>
          <pc:sldMk cId="3921867044" sldId="366"/>
        </pc:sldMkLst>
        <pc:spChg chg="mod">
          <ac:chgData name="Jung, Hee Tae" userId="01ea2466-a5ae-4cb9-9618-c6f05381a89c" providerId="ADAL" clId="{8F7C7CC2-EE0C-594E-B5CD-A18594D6791B}" dt="2024-04-10T19:58:05.383" v="1"/>
          <ac:spMkLst>
            <pc:docMk/>
            <pc:sldMk cId="3921867044" sldId="366"/>
            <ac:spMk id="2" creationId="{568179B1-6BA9-2D58-B818-AD512598D94A}"/>
          </ac:spMkLst>
        </pc:spChg>
      </pc:sldChg>
      <pc:sldChg chg="modSp mod">
        <pc:chgData name="Jung, Hee Tae" userId="01ea2466-a5ae-4cb9-9618-c6f05381a89c" providerId="ADAL" clId="{8F7C7CC2-EE0C-594E-B5CD-A18594D6791B}" dt="2024-04-10T20:34:03.599" v="2159"/>
        <pc:sldMkLst>
          <pc:docMk/>
          <pc:sldMk cId="3563074411" sldId="367"/>
        </pc:sldMkLst>
        <pc:spChg chg="mod">
          <ac:chgData name="Jung, Hee Tae" userId="01ea2466-a5ae-4cb9-9618-c6f05381a89c" providerId="ADAL" clId="{8F7C7CC2-EE0C-594E-B5CD-A18594D6791B}" dt="2024-04-10T20:34:03.599" v="2159"/>
          <ac:spMkLst>
            <pc:docMk/>
            <pc:sldMk cId="3563074411" sldId="367"/>
            <ac:spMk id="4" creationId="{2656EB0B-211E-B32B-9026-66C43A82D6C7}"/>
          </ac:spMkLst>
        </pc:spChg>
      </pc:sldChg>
      <pc:sldChg chg="del">
        <pc:chgData name="Jung, Hee Tae" userId="01ea2466-a5ae-4cb9-9618-c6f05381a89c" providerId="ADAL" clId="{8F7C7CC2-EE0C-594E-B5CD-A18594D6791B}" dt="2024-04-10T20:14:54.932" v="760" actId="2696"/>
        <pc:sldMkLst>
          <pc:docMk/>
          <pc:sldMk cId="1278583442" sldId="397"/>
        </pc:sldMkLst>
      </pc:sldChg>
      <pc:sldChg chg="del">
        <pc:chgData name="Jung, Hee Tae" userId="01ea2466-a5ae-4cb9-9618-c6f05381a89c" providerId="ADAL" clId="{8F7C7CC2-EE0C-594E-B5CD-A18594D6791B}" dt="2024-04-10T20:14:53.130" v="759" actId="2696"/>
        <pc:sldMkLst>
          <pc:docMk/>
          <pc:sldMk cId="1679918982" sldId="398"/>
        </pc:sldMkLst>
      </pc:sldChg>
      <pc:sldChg chg="modSp del mod ord">
        <pc:chgData name="Jung, Hee Tae" userId="01ea2466-a5ae-4cb9-9618-c6f05381a89c" providerId="ADAL" clId="{8F7C7CC2-EE0C-594E-B5CD-A18594D6791B}" dt="2024-04-10T20:16:30.473" v="787" actId="2696"/>
        <pc:sldMkLst>
          <pc:docMk/>
          <pc:sldMk cId="660575327" sldId="399"/>
        </pc:sldMkLst>
        <pc:spChg chg="mod">
          <ac:chgData name="Jung, Hee Tae" userId="01ea2466-a5ae-4cb9-9618-c6f05381a89c" providerId="ADAL" clId="{8F7C7CC2-EE0C-594E-B5CD-A18594D6791B}" dt="2024-04-10T20:02:26.939" v="415" actId="20577"/>
          <ac:spMkLst>
            <pc:docMk/>
            <pc:sldMk cId="660575327" sldId="399"/>
            <ac:spMk id="12" creationId="{B7800A18-AC1D-C664-21F2-0768FE874B4A}"/>
          </ac:spMkLst>
        </pc:spChg>
      </pc:sldChg>
      <pc:sldChg chg="modSp mod">
        <pc:chgData name="Jung, Hee Tae" userId="01ea2466-a5ae-4cb9-9618-c6f05381a89c" providerId="ADAL" clId="{8F7C7CC2-EE0C-594E-B5CD-A18594D6791B}" dt="2024-04-10T20:19:26.297" v="1008" actId="20577"/>
        <pc:sldMkLst>
          <pc:docMk/>
          <pc:sldMk cId="3125330462" sldId="419"/>
        </pc:sldMkLst>
        <pc:spChg chg="mod">
          <ac:chgData name="Jung, Hee Tae" userId="01ea2466-a5ae-4cb9-9618-c6f05381a89c" providerId="ADAL" clId="{8F7C7CC2-EE0C-594E-B5CD-A18594D6791B}" dt="2024-04-10T20:19:26.297" v="1008" actId="20577"/>
          <ac:spMkLst>
            <pc:docMk/>
            <pc:sldMk cId="3125330462" sldId="419"/>
            <ac:spMk id="4" creationId="{2656EB0B-211E-B32B-9026-66C43A82D6C7}"/>
          </ac:spMkLst>
        </pc:spChg>
      </pc:sldChg>
      <pc:sldChg chg="del">
        <pc:chgData name="Jung, Hee Tae" userId="01ea2466-a5ae-4cb9-9618-c6f05381a89c" providerId="ADAL" clId="{8F7C7CC2-EE0C-594E-B5CD-A18594D6791B}" dt="2024-04-10T20:31:40.144" v="2147" actId="2696"/>
        <pc:sldMkLst>
          <pc:docMk/>
          <pc:sldMk cId="3978352695" sldId="421"/>
        </pc:sldMkLst>
      </pc:sldChg>
      <pc:sldChg chg="del">
        <pc:chgData name="Jung, Hee Tae" userId="01ea2466-a5ae-4cb9-9618-c6f05381a89c" providerId="ADAL" clId="{8F7C7CC2-EE0C-594E-B5CD-A18594D6791B}" dt="2024-04-10T20:16:32.075" v="788" actId="2696"/>
        <pc:sldMkLst>
          <pc:docMk/>
          <pc:sldMk cId="3689370752" sldId="423"/>
        </pc:sldMkLst>
      </pc:sldChg>
      <pc:sldChg chg="modSp mod">
        <pc:chgData name="Jung, Hee Tae" userId="01ea2466-a5ae-4cb9-9618-c6f05381a89c" providerId="ADAL" clId="{8F7C7CC2-EE0C-594E-B5CD-A18594D6791B}" dt="2024-04-10T21:01:32.817" v="2172" actId="20577"/>
        <pc:sldMkLst>
          <pc:docMk/>
          <pc:sldMk cId="2251839915" sldId="424"/>
        </pc:sldMkLst>
        <pc:spChg chg="mod">
          <ac:chgData name="Jung, Hee Tae" userId="01ea2466-a5ae-4cb9-9618-c6f05381a89c" providerId="ADAL" clId="{8F7C7CC2-EE0C-594E-B5CD-A18594D6791B}" dt="2024-04-10T20:31:37.025" v="2146" actId="20577"/>
          <ac:spMkLst>
            <pc:docMk/>
            <pc:sldMk cId="2251839915" sldId="424"/>
            <ac:spMk id="2" creationId="{5A92A315-348B-6250-484C-65CB9353CEEE}"/>
          </ac:spMkLst>
        </pc:spChg>
        <pc:spChg chg="mod">
          <ac:chgData name="Jung, Hee Tae" userId="01ea2466-a5ae-4cb9-9618-c6f05381a89c" providerId="ADAL" clId="{8F7C7CC2-EE0C-594E-B5CD-A18594D6791B}" dt="2024-04-10T21:01:32.817" v="2172" actId="20577"/>
          <ac:spMkLst>
            <pc:docMk/>
            <pc:sldMk cId="2251839915" sldId="424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8F7C7CC2-EE0C-594E-B5CD-A18594D6791B}" dt="2024-04-10T20:31:46.521" v="2149" actId="20577"/>
        <pc:sldMkLst>
          <pc:docMk/>
          <pc:sldMk cId="1720485363" sldId="427"/>
        </pc:sldMkLst>
        <pc:spChg chg="mod">
          <ac:chgData name="Jung, Hee Tae" userId="01ea2466-a5ae-4cb9-9618-c6f05381a89c" providerId="ADAL" clId="{8F7C7CC2-EE0C-594E-B5CD-A18594D6791B}" dt="2024-04-10T20:31:46.521" v="2149" actId="20577"/>
          <ac:spMkLst>
            <pc:docMk/>
            <pc:sldMk cId="1720485363" sldId="427"/>
            <ac:spMk id="4" creationId="{2656EB0B-211E-B32B-9026-66C43A82D6C7}"/>
          </ac:spMkLst>
        </pc:spChg>
      </pc:sldChg>
      <pc:sldChg chg="addSp delSp modSp add mod">
        <pc:chgData name="Jung, Hee Tae" userId="01ea2466-a5ae-4cb9-9618-c6f05381a89c" providerId="ADAL" clId="{8F7C7CC2-EE0C-594E-B5CD-A18594D6791B}" dt="2024-04-10T20:08:26.157" v="589" actId="1076"/>
        <pc:sldMkLst>
          <pc:docMk/>
          <pc:sldMk cId="2792363791" sldId="468"/>
        </pc:sldMkLst>
        <pc:spChg chg="mod">
          <ac:chgData name="Jung, Hee Tae" userId="01ea2466-a5ae-4cb9-9618-c6f05381a89c" providerId="ADAL" clId="{8F7C7CC2-EE0C-594E-B5CD-A18594D6791B}" dt="2024-04-10T19:59:30.253" v="154" actId="20577"/>
          <ac:spMkLst>
            <pc:docMk/>
            <pc:sldMk cId="2792363791" sldId="468"/>
            <ac:spMk id="2" creationId="{9BC94ED2-D96F-5CE6-FD97-D5114EB6D751}"/>
          </ac:spMkLst>
        </pc:spChg>
        <pc:spChg chg="del">
          <ac:chgData name="Jung, Hee Tae" userId="01ea2466-a5ae-4cb9-9618-c6f05381a89c" providerId="ADAL" clId="{8F7C7CC2-EE0C-594E-B5CD-A18594D6791B}" dt="2024-04-10T19:59:35.539" v="155" actId="478"/>
          <ac:spMkLst>
            <pc:docMk/>
            <pc:sldMk cId="2792363791" sldId="468"/>
            <ac:spMk id="4" creationId="{1995844D-518B-85E4-1A40-411E64D9E19E}"/>
          </ac:spMkLst>
        </pc:spChg>
        <pc:spChg chg="add del mod">
          <ac:chgData name="Jung, Hee Tae" userId="01ea2466-a5ae-4cb9-9618-c6f05381a89c" providerId="ADAL" clId="{8F7C7CC2-EE0C-594E-B5CD-A18594D6791B}" dt="2024-04-10T19:59:39.107" v="156" actId="478"/>
          <ac:spMkLst>
            <pc:docMk/>
            <pc:sldMk cId="2792363791" sldId="468"/>
            <ac:spMk id="8" creationId="{C8C5FC2D-BA1C-B8D8-9161-865E3ABE79A1}"/>
          </ac:spMkLst>
        </pc:spChg>
        <pc:spChg chg="add mod">
          <ac:chgData name="Jung, Hee Tae" userId="01ea2466-a5ae-4cb9-9618-c6f05381a89c" providerId="ADAL" clId="{8F7C7CC2-EE0C-594E-B5CD-A18594D6791B}" dt="2024-04-10T20:07:02.357" v="551" actId="1076"/>
          <ac:spMkLst>
            <pc:docMk/>
            <pc:sldMk cId="2792363791" sldId="468"/>
            <ac:spMk id="10" creationId="{FC6C182D-916D-0D21-CE63-6DC6001A8E52}"/>
          </ac:spMkLst>
        </pc:spChg>
        <pc:spChg chg="add mod">
          <ac:chgData name="Jung, Hee Tae" userId="01ea2466-a5ae-4cb9-9618-c6f05381a89c" providerId="ADAL" clId="{8F7C7CC2-EE0C-594E-B5CD-A18594D6791B}" dt="2024-04-10T20:07:08.498" v="559" actId="20577"/>
          <ac:spMkLst>
            <pc:docMk/>
            <pc:sldMk cId="2792363791" sldId="468"/>
            <ac:spMk id="11" creationId="{4B8306E8-F7D0-F811-C705-83A2C12BA7A7}"/>
          </ac:spMkLst>
        </pc:spChg>
        <pc:spChg chg="add mod">
          <ac:chgData name="Jung, Hee Tae" userId="01ea2466-a5ae-4cb9-9618-c6f05381a89c" providerId="ADAL" clId="{8F7C7CC2-EE0C-594E-B5CD-A18594D6791B}" dt="2024-04-10T20:08:08.507" v="585" actId="1076"/>
          <ac:spMkLst>
            <pc:docMk/>
            <pc:sldMk cId="2792363791" sldId="468"/>
            <ac:spMk id="12" creationId="{724D99A0-61E9-C5EA-37E7-09405EE11B0E}"/>
          </ac:spMkLst>
        </pc:spChg>
        <pc:spChg chg="add mod">
          <ac:chgData name="Jung, Hee Tae" userId="01ea2466-a5ae-4cb9-9618-c6f05381a89c" providerId="ADAL" clId="{8F7C7CC2-EE0C-594E-B5CD-A18594D6791B}" dt="2024-04-10T20:08:26.157" v="589" actId="1076"/>
          <ac:spMkLst>
            <pc:docMk/>
            <pc:sldMk cId="2792363791" sldId="468"/>
            <ac:spMk id="13" creationId="{95BC6163-7EB0-5F78-64BB-3E944FB6AC72}"/>
          </ac:spMkLst>
        </pc:spChg>
        <pc:picChg chg="mod">
          <ac:chgData name="Jung, Hee Tae" userId="01ea2466-a5ae-4cb9-9618-c6f05381a89c" providerId="ADAL" clId="{8F7C7CC2-EE0C-594E-B5CD-A18594D6791B}" dt="2024-04-10T20:07:47.341" v="562" actId="1076"/>
          <ac:picMkLst>
            <pc:docMk/>
            <pc:sldMk cId="2792363791" sldId="468"/>
            <ac:picMk id="6" creationId="{0BA0BC31-6694-CE30-5BB2-BE79A522291B}"/>
          </ac:picMkLst>
        </pc:picChg>
      </pc:sldChg>
      <pc:sldChg chg="addSp delSp modSp add mod ord">
        <pc:chgData name="Jung, Hee Tae" userId="01ea2466-a5ae-4cb9-9618-c6f05381a89c" providerId="ADAL" clId="{8F7C7CC2-EE0C-594E-B5CD-A18594D6791B}" dt="2024-04-10T20:03:56.240" v="443" actId="5793"/>
        <pc:sldMkLst>
          <pc:docMk/>
          <pc:sldMk cId="3470102486" sldId="469"/>
        </pc:sldMkLst>
        <pc:spChg chg="mod">
          <ac:chgData name="Jung, Hee Tae" userId="01ea2466-a5ae-4cb9-9618-c6f05381a89c" providerId="ADAL" clId="{8F7C7CC2-EE0C-594E-B5CD-A18594D6791B}" dt="2024-04-10T20:03:56.240" v="443" actId="5793"/>
          <ac:spMkLst>
            <pc:docMk/>
            <pc:sldMk cId="3470102486" sldId="469"/>
            <ac:spMk id="2" creationId="{9BC94ED2-D96F-5CE6-FD97-D5114EB6D751}"/>
          </ac:spMkLst>
        </pc:spChg>
        <pc:spChg chg="add del mod">
          <ac:chgData name="Jung, Hee Tae" userId="01ea2466-a5ae-4cb9-9618-c6f05381a89c" providerId="ADAL" clId="{8F7C7CC2-EE0C-594E-B5CD-A18594D6791B}" dt="2024-04-10T20:00:04.443" v="169" actId="478"/>
          <ac:spMkLst>
            <pc:docMk/>
            <pc:sldMk cId="3470102486" sldId="469"/>
            <ac:spMk id="4" creationId="{3DB14715-434F-4DE2-1388-19BF48AB08D0}"/>
          </ac:spMkLst>
        </pc:spChg>
        <pc:spChg chg="add mod">
          <ac:chgData name="Jung, Hee Tae" userId="01ea2466-a5ae-4cb9-9618-c6f05381a89c" providerId="ADAL" clId="{8F7C7CC2-EE0C-594E-B5CD-A18594D6791B}" dt="2024-04-10T20:00:53.991" v="214" actId="1076"/>
          <ac:spMkLst>
            <pc:docMk/>
            <pc:sldMk cId="3470102486" sldId="469"/>
            <ac:spMk id="12" creationId="{99FED8F5-334B-6750-68FC-0C182170EE32}"/>
          </ac:spMkLst>
        </pc:spChg>
        <pc:spChg chg="add mod">
          <ac:chgData name="Jung, Hee Tae" userId="01ea2466-a5ae-4cb9-9618-c6f05381a89c" providerId="ADAL" clId="{8F7C7CC2-EE0C-594E-B5CD-A18594D6791B}" dt="2024-04-10T20:01:18.861" v="248" actId="1076"/>
          <ac:spMkLst>
            <pc:docMk/>
            <pc:sldMk cId="3470102486" sldId="469"/>
            <ac:spMk id="14" creationId="{F6344823-3B0A-CF98-BA4D-91B725D7EDAF}"/>
          </ac:spMkLst>
        </pc:spChg>
        <pc:picChg chg="mod">
          <ac:chgData name="Jung, Hee Tae" userId="01ea2466-a5ae-4cb9-9618-c6f05381a89c" providerId="ADAL" clId="{8F7C7CC2-EE0C-594E-B5CD-A18594D6791B}" dt="2024-04-10T19:59:54.679" v="162" actId="1076"/>
          <ac:picMkLst>
            <pc:docMk/>
            <pc:sldMk cId="3470102486" sldId="469"/>
            <ac:picMk id="6" creationId="{0BA0BC31-6694-CE30-5BB2-BE79A522291B}"/>
          </ac:picMkLst>
        </pc:picChg>
        <pc:picChg chg="mod">
          <ac:chgData name="Jung, Hee Tae" userId="01ea2466-a5ae-4cb9-9618-c6f05381a89c" providerId="ADAL" clId="{8F7C7CC2-EE0C-594E-B5CD-A18594D6791B}" dt="2024-04-10T19:59:53.393" v="161" actId="1076"/>
          <ac:picMkLst>
            <pc:docMk/>
            <pc:sldMk cId="3470102486" sldId="469"/>
            <ac:picMk id="7" creationId="{9D7201E1-2860-FAC0-A421-BCA9F6A815F6}"/>
          </ac:picMkLst>
        </pc:picChg>
        <pc:picChg chg="add mod">
          <ac:chgData name="Jung, Hee Tae" userId="01ea2466-a5ae-4cb9-9618-c6f05381a89c" providerId="ADAL" clId="{8F7C7CC2-EE0C-594E-B5CD-A18594D6791B}" dt="2024-04-10T20:00:27.362" v="174" actId="14100"/>
          <ac:picMkLst>
            <pc:docMk/>
            <pc:sldMk cId="3470102486" sldId="469"/>
            <ac:picMk id="8" creationId="{042F72F7-29AF-C9E8-9721-00A2E8742B41}"/>
          </ac:picMkLst>
        </pc:picChg>
        <pc:picChg chg="mod">
          <ac:chgData name="Jung, Hee Tae" userId="01ea2466-a5ae-4cb9-9618-c6f05381a89c" providerId="ADAL" clId="{8F7C7CC2-EE0C-594E-B5CD-A18594D6791B}" dt="2024-04-10T19:59:50.829" v="160" actId="1076"/>
          <ac:picMkLst>
            <pc:docMk/>
            <pc:sldMk cId="3470102486" sldId="469"/>
            <ac:picMk id="9" creationId="{22B45D04-D39C-0AE3-8384-1E69FA3AB1FD}"/>
          </ac:picMkLst>
        </pc:picChg>
        <pc:cxnChg chg="add mod">
          <ac:chgData name="Jung, Hee Tae" userId="01ea2466-a5ae-4cb9-9618-c6f05381a89c" providerId="ADAL" clId="{8F7C7CC2-EE0C-594E-B5CD-A18594D6791B}" dt="2024-04-10T20:00:56.929" v="215" actId="14100"/>
          <ac:cxnSpMkLst>
            <pc:docMk/>
            <pc:sldMk cId="3470102486" sldId="469"/>
            <ac:cxnSpMk id="11" creationId="{94BCB2F2-9E75-AB17-50E6-635BEE4983EF}"/>
          </ac:cxnSpMkLst>
        </pc:cxnChg>
        <pc:cxnChg chg="add mod">
          <ac:chgData name="Jung, Hee Tae" userId="01ea2466-a5ae-4cb9-9618-c6f05381a89c" providerId="ADAL" clId="{8F7C7CC2-EE0C-594E-B5CD-A18594D6791B}" dt="2024-04-10T20:01:29.162" v="251" actId="14100"/>
          <ac:cxnSpMkLst>
            <pc:docMk/>
            <pc:sldMk cId="3470102486" sldId="469"/>
            <ac:cxnSpMk id="15" creationId="{6CD25AAA-0064-FC48-F57A-3EA0AA639362}"/>
          </ac:cxnSpMkLst>
        </pc:cxnChg>
      </pc:sldChg>
      <pc:sldChg chg="add del">
        <pc:chgData name="Jung, Hee Tae" userId="01ea2466-a5ae-4cb9-9618-c6f05381a89c" providerId="ADAL" clId="{8F7C7CC2-EE0C-594E-B5CD-A18594D6791B}" dt="2024-04-10T20:14:51.646" v="758" actId="2696"/>
        <pc:sldMkLst>
          <pc:docMk/>
          <pc:sldMk cId="211734015" sldId="470"/>
        </pc:sldMkLst>
      </pc:sldChg>
      <pc:sldChg chg="addSp delSp modSp add mod ord modAnim">
        <pc:chgData name="Jung, Hee Tae" userId="01ea2466-a5ae-4cb9-9618-c6f05381a89c" providerId="ADAL" clId="{8F7C7CC2-EE0C-594E-B5CD-A18594D6791B}" dt="2024-04-10T20:14:40.913" v="757"/>
        <pc:sldMkLst>
          <pc:docMk/>
          <pc:sldMk cId="1549767627" sldId="471"/>
        </pc:sldMkLst>
        <pc:spChg chg="mod">
          <ac:chgData name="Jung, Hee Tae" userId="01ea2466-a5ae-4cb9-9618-c6f05381a89c" providerId="ADAL" clId="{8F7C7CC2-EE0C-594E-B5CD-A18594D6791B}" dt="2024-04-10T20:03:52.035" v="434" actId="20577"/>
          <ac:spMkLst>
            <pc:docMk/>
            <pc:sldMk cId="1549767627" sldId="471"/>
            <ac:spMk id="2" creationId="{9BC94ED2-D96F-5CE6-FD97-D5114EB6D751}"/>
          </ac:spMkLst>
        </pc:spChg>
        <pc:spChg chg="add mod">
          <ac:chgData name="Jung, Hee Tae" userId="01ea2466-a5ae-4cb9-9618-c6f05381a89c" providerId="ADAL" clId="{8F7C7CC2-EE0C-594E-B5CD-A18594D6791B}" dt="2024-04-10T20:10:13.973" v="650" actId="1076"/>
          <ac:spMkLst>
            <pc:docMk/>
            <pc:sldMk cId="1549767627" sldId="471"/>
            <ac:spMk id="4" creationId="{0934EA6E-0763-995E-A210-2BD41C0E4E93}"/>
          </ac:spMkLst>
        </pc:spChg>
        <pc:spChg chg="add mod">
          <ac:chgData name="Jung, Hee Tae" userId="01ea2466-a5ae-4cb9-9618-c6f05381a89c" providerId="ADAL" clId="{8F7C7CC2-EE0C-594E-B5CD-A18594D6791B}" dt="2024-04-10T20:10:08.891" v="649" actId="1076"/>
          <ac:spMkLst>
            <pc:docMk/>
            <pc:sldMk cId="1549767627" sldId="471"/>
            <ac:spMk id="10" creationId="{3215394C-F0B7-8E22-C5F0-66DA26972F69}"/>
          </ac:spMkLst>
        </pc:spChg>
        <pc:spChg chg="add mod">
          <ac:chgData name="Jung, Hee Tae" userId="01ea2466-a5ae-4cb9-9618-c6f05381a89c" providerId="ADAL" clId="{8F7C7CC2-EE0C-594E-B5CD-A18594D6791B}" dt="2024-04-10T20:10:08.891" v="649" actId="1076"/>
          <ac:spMkLst>
            <pc:docMk/>
            <pc:sldMk cId="1549767627" sldId="471"/>
            <ac:spMk id="11" creationId="{D77CCBDC-BEBC-559B-AC51-B17B9A67C447}"/>
          </ac:spMkLst>
        </pc:spChg>
        <pc:spChg chg="add mod">
          <ac:chgData name="Jung, Hee Tae" userId="01ea2466-a5ae-4cb9-9618-c6f05381a89c" providerId="ADAL" clId="{8F7C7CC2-EE0C-594E-B5CD-A18594D6791B}" dt="2024-04-10T20:10:08.891" v="649" actId="1076"/>
          <ac:spMkLst>
            <pc:docMk/>
            <pc:sldMk cId="1549767627" sldId="471"/>
            <ac:spMk id="12" creationId="{03F9BF8C-50FD-87BC-BF06-A51DB6F8B7EB}"/>
          </ac:spMkLst>
        </pc:spChg>
        <pc:spChg chg="add mod">
          <ac:chgData name="Jung, Hee Tae" userId="01ea2466-a5ae-4cb9-9618-c6f05381a89c" providerId="ADAL" clId="{8F7C7CC2-EE0C-594E-B5CD-A18594D6791B}" dt="2024-04-10T20:10:08.891" v="649" actId="1076"/>
          <ac:spMkLst>
            <pc:docMk/>
            <pc:sldMk cId="1549767627" sldId="471"/>
            <ac:spMk id="13" creationId="{0FE76512-C108-C143-EFF2-08A8D56FCC4E}"/>
          </ac:spMkLst>
        </pc:spChg>
        <pc:spChg chg="add mod">
          <ac:chgData name="Jung, Hee Tae" userId="01ea2466-a5ae-4cb9-9618-c6f05381a89c" providerId="ADAL" clId="{8F7C7CC2-EE0C-594E-B5CD-A18594D6791B}" dt="2024-04-10T20:10:08.891" v="649" actId="1076"/>
          <ac:spMkLst>
            <pc:docMk/>
            <pc:sldMk cId="1549767627" sldId="471"/>
            <ac:spMk id="14" creationId="{32D9FDAF-FDE3-F07F-7C2F-681D82BE4194}"/>
          </ac:spMkLst>
        </pc:spChg>
        <pc:spChg chg="add mod">
          <ac:chgData name="Jung, Hee Tae" userId="01ea2466-a5ae-4cb9-9618-c6f05381a89c" providerId="ADAL" clId="{8F7C7CC2-EE0C-594E-B5CD-A18594D6791B}" dt="2024-04-10T20:10:08.891" v="649" actId="1076"/>
          <ac:spMkLst>
            <pc:docMk/>
            <pc:sldMk cId="1549767627" sldId="471"/>
            <ac:spMk id="15" creationId="{7868BB9E-E12E-9EB6-5F9F-9BD558449DA0}"/>
          </ac:spMkLst>
        </pc:spChg>
        <pc:spChg chg="add mod">
          <ac:chgData name="Jung, Hee Tae" userId="01ea2466-a5ae-4cb9-9618-c6f05381a89c" providerId="ADAL" clId="{8F7C7CC2-EE0C-594E-B5CD-A18594D6791B}" dt="2024-04-10T20:10:08.891" v="649" actId="1076"/>
          <ac:spMkLst>
            <pc:docMk/>
            <pc:sldMk cId="1549767627" sldId="471"/>
            <ac:spMk id="16" creationId="{FA1B8C9D-CCAF-7FE4-CBFA-DCDB930F7B64}"/>
          </ac:spMkLst>
        </pc:spChg>
        <pc:spChg chg="add mod">
          <ac:chgData name="Jung, Hee Tae" userId="01ea2466-a5ae-4cb9-9618-c6f05381a89c" providerId="ADAL" clId="{8F7C7CC2-EE0C-594E-B5CD-A18594D6791B}" dt="2024-04-10T20:10:08.891" v="649" actId="1076"/>
          <ac:spMkLst>
            <pc:docMk/>
            <pc:sldMk cId="1549767627" sldId="471"/>
            <ac:spMk id="17" creationId="{A853270B-7147-2AB0-7028-5DEDEE6CBAE0}"/>
          </ac:spMkLst>
        </pc:spChg>
        <pc:spChg chg="add mod">
          <ac:chgData name="Jung, Hee Tae" userId="01ea2466-a5ae-4cb9-9618-c6f05381a89c" providerId="ADAL" clId="{8F7C7CC2-EE0C-594E-B5CD-A18594D6791B}" dt="2024-04-10T20:12:38.822" v="713" actId="1076"/>
          <ac:spMkLst>
            <pc:docMk/>
            <pc:sldMk cId="1549767627" sldId="471"/>
            <ac:spMk id="42" creationId="{3256E577-7237-C3C9-AF1B-BF7BC56AD402}"/>
          </ac:spMkLst>
        </pc:spChg>
        <pc:spChg chg="add mod">
          <ac:chgData name="Jung, Hee Tae" userId="01ea2466-a5ae-4cb9-9618-c6f05381a89c" providerId="ADAL" clId="{8F7C7CC2-EE0C-594E-B5CD-A18594D6791B}" dt="2024-04-10T20:13:37.438" v="755" actId="1076"/>
          <ac:spMkLst>
            <pc:docMk/>
            <pc:sldMk cId="1549767627" sldId="471"/>
            <ac:spMk id="43" creationId="{5076ADE2-A8A0-F7C2-5CE1-33D5DF8D0732}"/>
          </ac:spMkLst>
        </pc:spChg>
        <pc:picChg chg="add del mod">
          <ac:chgData name="Jung, Hee Tae" userId="01ea2466-a5ae-4cb9-9618-c6f05381a89c" providerId="ADAL" clId="{8F7C7CC2-EE0C-594E-B5CD-A18594D6791B}" dt="2024-04-10T20:08:31.177" v="591" actId="478"/>
          <ac:picMkLst>
            <pc:docMk/>
            <pc:sldMk cId="1549767627" sldId="471"/>
            <ac:picMk id="5" creationId="{BCB31CC3-D7EE-DA3B-02A2-A2EB669312F5}"/>
          </ac:picMkLst>
        </pc:picChg>
        <pc:picChg chg="del">
          <ac:chgData name="Jung, Hee Tae" userId="01ea2466-a5ae-4cb9-9618-c6f05381a89c" providerId="ADAL" clId="{8F7C7CC2-EE0C-594E-B5CD-A18594D6791B}" dt="2024-04-10T20:04:59.020" v="444" actId="478"/>
          <ac:picMkLst>
            <pc:docMk/>
            <pc:sldMk cId="1549767627" sldId="471"/>
            <ac:picMk id="6" creationId="{0BA0BC31-6694-CE30-5BB2-BE79A522291B}"/>
          </ac:picMkLst>
        </pc:picChg>
        <pc:picChg chg="del mod">
          <ac:chgData name="Jung, Hee Tae" userId="01ea2466-a5ae-4cb9-9618-c6f05381a89c" providerId="ADAL" clId="{8F7C7CC2-EE0C-594E-B5CD-A18594D6791B}" dt="2024-04-10T20:08:32.190" v="593" actId="478"/>
          <ac:picMkLst>
            <pc:docMk/>
            <pc:sldMk cId="1549767627" sldId="471"/>
            <ac:picMk id="7" creationId="{9D7201E1-2860-FAC0-A421-BCA9F6A815F6}"/>
          </ac:picMkLst>
        </pc:picChg>
        <pc:picChg chg="add del mod">
          <ac:chgData name="Jung, Hee Tae" userId="01ea2466-a5ae-4cb9-9618-c6f05381a89c" providerId="ADAL" clId="{8F7C7CC2-EE0C-594E-B5CD-A18594D6791B}" dt="2024-04-10T20:08:31.583" v="592" actId="478"/>
          <ac:picMkLst>
            <pc:docMk/>
            <pc:sldMk cId="1549767627" sldId="471"/>
            <ac:picMk id="8" creationId="{CA24CDDE-8AF2-65BE-8D7B-AC81467D04B8}"/>
          </ac:picMkLst>
        </pc:picChg>
        <pc:picChg chg="del mod modCrop">
          <ac:chgData name="Jung, Hee Tae" userId="01ea2466-a5ae-4cb9-9618-c6f05381a89c" providerId="ADAL" clId="{8F7C7CC2-EE0C-594E-B5CD-A18594D6791B}" dt="2024-04-10T20:08:30.797" v="590" actId="478"/>
          <ac:picMkLst>
            <pc:docMk/>
            <pc:sldMk cId="1549767627" sldId="471"/>
            <ac:picMk id="9" creationId="{22B45D04-D39C-0AE3-8384-1E69FA3AB1FD}"/>
          </ac:picMkLst>
        </pc:picChg>
        <pc:cxnChg chg="add">
          <ac:chgData name="Jung, Hee Tae" userId="01ea2466-a5ae-4cb9-9618-c6f05381a89c" providerId="ADAL" clId="{8F7C7CC2-EE0C-594E-B5CD-A18594D6791B}" dt="2024-04-10T20:10:35.535" v="651" actId="11529"/>
          <ac:cxnSpMkLst>
            <pc:docMk/>
            <pc:sldMk cId="1549767627" sldId="471"/>
            <ac:cxnSpMk id="19" creationId="{9DC34DD2-63DF-47D3-71EF-A8A6B7E854B9}"/>
          </ac:cxnSpMkLst>
        </pc:cxnChg>
        <pc:cxnChg chg="add mod">
          <ac:chgData name="Jung, Hee Tae" userId="01ea2466-a5ae-4cb9-9618-c6f05381a89c" providerId="ADAL" clId="{8F7C7CC2-EE0C-594E-B5CD-A18594D6791B}" dt="2024-04-10T20:10:39.073" v="654" actId="14100"/>
          <ac:cxnSpMkLst>
            <pc:docMk/>
            <pc:sldMk cId="1549767627" sldId="471"/>
            <ac:cxnSpMk id="20" creationId="{A0E797CB-127E-44E1-8F1A-84DD7765CD6A}"/>
          </ac:cxnSpMkLst>
        </pc:cxnChg>
        <pc:cxnChg chg="add mod">
          <ac:chgData name="Jung, Hee Tae" userId="01ea2466-a5ae-4cb9-9618-c6f05381a89c" providerId="ADAL" clId="{8F7C7CC2-EE0C-594E-B5CD-A18594D6791B}" dt="2024-04-10T20:10:43.690" v="657" actId="14100"/>
          <ac:cxnSpMkLst>
            <pc:docMk/>
            <pc:sldMk cId="1549767627" sldId="471"/>
            <ac:cxnSpMk id="23" creationId="{5406BA8E-467C-2594-64BA-C9C457DB4068}"/>
          </ac:cxnSpMkLst>
        </pc:cxnChg>
        <pc:cxnChg chg="add mod">
          <ac:chgData name="Jung, Hee Tae" userId="01ea2466-a5ae-4cb9-9618-c6f05381a89c" providerId="ADAL" clId="{8F7C7CC2-EE0C-594E-B5CD-A18594D6791B}" dt="2024-04-10T20:10:47.839" v="660" actId="14100"/>
          <ac:cxnSpMkLst>
            <pc:docMk/>
            <pc:sldMk cId="1549767627" sldId="471"/>
            <ac:cxnSpMk id="26" creationId="{A4AAD7F3-7C2E-5A6A-B54B-13ACC352F61B}"/>
          </ac:cxnSpMkLst>
        </pc:cxnChg>
        <pc:cxnChg chg="add mod">
          <ac:chgData name="Jung, Hee Tae" userId="01ea2466-a5ae-4cb9-9618-c6f05381a89c" providerId="ADAL" clId="{8F7C7CC2-EE0C-594E-B5CD-A18594D6791B}" dt="2024-04-10T20:10:53.173" v="664" actId="14100"/>
          <ac:cxnSpMkLst>
            <pc:docMk/>
            <pc:sldMk cId="1549767627" sldId="471"/>
            <ac:cxnSpMk id="29" creationId="{204120FE-F38F-3F20-D4B2-2FA3A7375E3A}"/>
          </ac:cxnSpMkLst>
        </pc:cxnChg>
        <pc:cxnChg chg="add mod">
          <ac:chgData name="Jung, Hee Tae" userId="01ea2466-a5ae-4cb9-9618-c6f05381a89c" providerId="ADAL" clId="{8F7C7CC2-EE0C-594E-B5CD-A18594D6791B}" dt="2024-04-10T20:10:58.106" v="667" actId="14100"/>
          <ac:cxnSpMkLst>
            <pc:docMk/>
            <pc:sldMk cId="1549767627" sldId="471"/>
            <ac:cxnSpMk id="32" creationId="{E1F27C3F-52CE-E690-6210-C0AE8868EC44}"/>
          </ac:cxnSpMkLst>
        </pc:cxnChg>
        <pc:cxnChg chg="add mod">
          <ac:chgData name="Jung, Hee Tae" userId="01ea2466-a5ae-4cb9-9618-c6f05381a89c" providerId="ADAL" clId="{8F7C7CC2-EE0C-594E-B5CD-A18594D6791B}" dt="2024-04-10T20:11:04.772" v="670" actId="14100"/>
          <ac:cxnSpMkLst>
            <pc:docMk/>
            <pc:sldMk cId="1549767627" sldId="471"/>
            <ac:cxnSpMk id="35" creationId="{69934C82-A764-FDA8-6356-C2C3276E9E06}"/>
          </ac:cxnSpMkLst>
        </pc:cxnChg>
        <pc:cxnChg chg="add mod">
          <ac:chgData name="Jung, Hee Tae" userId="01ea2466-a5ae-4cb9-9618-c6f05381a89c" providerId="ADAL" clId="{8F7C7CC2-EE0C-594E-B5CD-A18594D6791B}" dt="2024-04-10T20:11:14.240" v="674" actId="14100"/>
          <ac:cxnSpMkLst>
            <pc:docMk/>
            <pc:sldMk cId="1549767627" sldId="471"/>
            <ac:cxnSpMk id="38" creationId="{DE8E78D4-428D-4AE1-C01D-D6E2101AC1AD}"/>
          </ac:cxnSpMkLst>
        </pc:cxnChg>
      </pc:sldChg>
      <pc:sldChg chg="addSp delSp modSp add mod">
        <pc:chgData name="Jung, Hee Tae" userId="01ea2466-a5ae-4cb9-9618-c6f05381a89c" providerId="ADAL" clId="{8F7C7CC2-EE0C-594E-B5CD-A18594D6791B}" dt="2024-04-10T20:16:09.354" v="786" actId="14100"/>
        <pc:sldMkLst>
          <pc:docMk/>
          <pc:sldMk cId="1773192838" sldId="472"/>
        </pc:sldMkLst>
        <pc:spChg chg="del">
          <ac:chgData name="Jung, Hee Tae" userId="01ea2466-a5ae-4cb9-9618-c6f05381a89c" providerId="ADAL" clId="{8F7C7CC2-EE0C-594E-B5CD-A18594D6791B}" dt="2024-04-10T20:15:01.012" v="762" actId="478"/>
          <ac:spMkLst>
            <pc:docMk/>
            <pc:sldMk cId="1773192838" sldId="472"/>
            <ac:spMk id="12" creationId="{99FED8F5-334B-6750-68FC-0C182170EE32}"/>
          </ac:spMkLst>
        </pc:spChg>
        <pc:spChg chg="del">
          <ac:chgData name="Jung, Hee Tae" userId="01ea2466-a5ae-4cb9-9618-c6f05381a89c" providerId="ADAL" clId="{8F7C7CC2-EE0C-594E-B5CD-A18594D6791B}" dt="2024-04-10T20:15:05.963" v="766" actId="478"/>
          <ac:spMkLst>
            <pc:docMk/>
            <pc:sldMk cId="1773192838" sldId="472"/>
            <ac:spMk id="14" creationId="{F6344823-3B0A-CF98-BA4D-91B725D7EDAF}"/>
          </ac:spMkLst>
        </pc:spChg>
        <pc:spChg chg="add mod">
          <ac:chgData name="Jung, Hee Tae" userId="01ea2466-a5ae-4cb9-9618-c6f05381a89c" providerId="ADAL" clId="{8F7C7CC2-EE0C-594E-B5CD-A18594D6791B}" dt="2024-04-10T20:15:59.987" v="782" actId="1076"/>
          <ac:spMkLst>
            <pc:docMk/>
            <pc:sldMk cId="1773192838" sldId="472"/>
            <ac:spMk id="17" creationId="{0F37768B-E175-F2FD-156C-24536F027C04}"/>
          </ac:spMkLst>
        </pc:spChg>
        <pc:spChg chg="add mod">
          <ac:chgData name="Jung, Hee Tae" userId="01ea2466-a5ae-4cb9-9618-c6f05381a89c" providerId="ADAL" clId="{8F7C7CC2-EE0C-594E-B5CD-A18594D6791B}" dt="2024-04-10T20:16:03.736" v="784" actId="1076"/>
          <ac:spMkLst>
            <pc:docMk/>
            <pc:sldMk cId="1773192838" sldId="472"/>
            <ac:spMk id="18" creationId="{879E2BE5-B948-59B7-0622-A62168079307}"/>
          </ac:spMkLst>
        </pc:spChg>
        <pc:picChg chg="add mod">
          <ac:chgData name="Jung, Hee Tae" userId="01ea2466-a5ae-4cb9-9618-c6f05381a89c" providerId="ADAL" clId="{8F7C7CC2-EE0C-594E-B5CD-A18594D6791B}" dt="2024-04-10T20:15:35.786" v="775" actId="1076"/>
          <ac:picMkLst>
            <pc:docMk/>
            <pc:sldMk cId="1773192838" sldId="472"/>
            <ac:picMk id="5" creationId="{C235A1FA-34E8-8EE6-7303-DA185AB9CD32}"/>
          </ac:picMkLst>
        </pc:picChg>
        <pc:picChg chg="del">
          <ac:chgData name="Jung, Hee Tae" userId="01ea2466-a5ae-4cb9-9618-c6f05381a89c" providerId="ADAL" clId="{8F7C7CC2-EE0C-594E-B5CD-A18594D6791B}" dt="2024-04-10T20:15:01.012" v="762" actId="478"/>
          <ac:picMkLst>
            <pc:docMk/>
            <pc:sldMk cId="1773192838" sldId="472"/>
            <ac:picMk id="6" creationId="{0BA0BC31-6694-CE30-5BB2-BE79A522291B}"/>
          </ac:picMkLst>
        </pc:picChg>
        <pc:picChg chg="del">
          <ac:chgData name="Jung, Hee Tae" userId="01ea2466-a5ae-4cb9-9618-c6f05381a89c" providerId="ADAL" clId="{8F7C7CC2-EE0C-594E-B5CD-A18594D6791B}" dt="2024-04-10T20:15:01.012" v="762" actId="478"/>
          <ac:picMkLst>
            <pc:docMk/>
            <pc:sldMk cId="1773192838" sldId="472"/>
            <ac:picMk id="7" creationId="{9D7201E1-2860-FAC0-A421-BCA9F6A815F6}"/>
          </ac:picMkLst>
        </pc:picChg>
        <pc:picChg chg="del">
          <ac:chgData name="Jung, Hee Tae" userId="01ea2466-a5ae-4cb9-9618-c6f05381a89c" providerId="ADAL" clId="{8F7C7CC2-EE0C-594E-B5CD-A18594D6791B}" dt="2024-04-10T20:15:02.362" v="763" actId="478"/>
          <ac:picMkLst>
            <pc:docMk/>
            <pc:sldMk cId="1773192838" sldId="472"/>
            <ac:picMk id="8" creationId="{042F72F7-29AF-C9E8-9721-00A2E8742B41}"/>
          </ac:picMkLst>
        </pc:picChg>
        <pc:picChg chg="del">
          <ac:chgData name="Jung, Hee Tae" userId="01ea2466-a5ae-4cb9-9618-c6f05381a89c" providerId="ADAL" clId="{8F7C7CC2-EE0C-594E-B5CD-A18594D6791B}" dt="2024-04-10T20:15:01.012" v="762" actId="478"/>
          <ac:picMkLst>
            <pc:docMk/>
            <pc:sldMk cId="1773192838" sldId="472"/>
            <ac:picMk id="9" creationId="{22B45D04-D39C-0AE3-8384-1E69FA3AB1FD}"/>
          </ac:picMkLst>
        </pc:picChg>
        <pc:picChg chg="add mod">
          <ac:chgData name="Jung, Hee Tae" userId="01ea2466-a5ae-4cb9-9618-c6f05381a89c" providerId="ADAL" clId="{8F7C7CC2-EE0C-594E-B5CD-A18594D6791B}" dt="2024-04-10T20:15:38.003" v="776" actId="1076"/>
          <ac:picMkLst>
            <pc:docMk/>
            <pc:sldMk cId="1773192838" sldId="472"/>
            <ac:picMk id="13" creationId="{2BA5ACEB-FBD1-6833-C701-BCDC509DBB47}"/>
          </ac:picMkLst>
        </pc:picChg>
        <pc:cxnChg chg="del mod">
          <ac:chgData name="Jung, Hee Tae" userId="01ea2466-a5ae-4cb9-9618-c6f05381a89c" providerId="ADAL" clId="{8F7C7CC2-EE0C-594E-B5CD-A18594D6791B}" dt="2024-04-10T20:15:03.102" v="764" actId="478"/>
          <ac:cxnSpMkLst>
            <pc:docMk/>
            <pc:sldMk cId="1773192838" sldId="472"/>
            <ac:cxnSpMk id="11" creationId="{94BCB2F2-9E75-AB17-50E6-635BEE4983EF}"/>
          </ac:cxnSpMkLst>
        </pc:cxnChg>
        <pc:cxnChg chg="del">
          <ac:chgData name="Jung, Hee Tae" userId="01ea2466-a5ae-4cb9-9618-c6f05381a89c" providerId="ADAL" clId="{8F7C7CC2-EE0C-594E-B5CD-A18594D6791B}" dt="2024-04-10T20:15:04.117" v="765" actId="478"/>
          <ac:cxnSpMkLst>
            <pc:docMk/>
            <pc:sldMk cId="1773192838" sldId="472"/>
            <ac:cxnSpMk id="15" creationId="{6CD25AAA-0064-FC48-F57A-3EA0AA639362}"/>
          </ac:cxnSpMkLst>
        </pc:cxnChg>
        <pc:cxnChg chg="add mod">
          <ac:chgData name="Jung, Hee Tae" userId="01ea2466-a5ae-4cb9-9618-c6f05381a89c" providerId="ADAL" clId="{8F7C7CC2-EE0C-594E-B5CD-A18594D6791B}" dt="2024-04-10T20:16:01.988" v="783" actId="14100"/>
          <ac:cxnSpMkLst>
            <pc:docMk/>
            <pc:sldMk cId="1773192838" sldId="472"/>
            <ac:cxnSpMk id="16" creationId="{18D32248-0BE6-57E7-CB1D-3AA0E1F1B914}"/>
          </ac:cxnSpMkLst>
        </pc:cxnChg>
        <pc:cxnChg chg="add mod">
          <ac:chgData name="Jung, Hee Tae" userId="01ea2466-a5ae-4cb9-9618-c6f05381a89c" providerId="ADAL" clId="{8F7C7CC2-EE0C-594E-B5CD-A18594D6791B}" dt="2024-04-10T20:16:09.354" v="786" actId="14100"/>
          <ac:cxnSpMkLst>
            <pc:docMk/>
            <pc:sldMk cId="1773192838" sldId="472"/>
            <ac:cxnSpMk id="19" creationId="{8445E4EF-4B28-453B-D7B3-6A94A3B82351}"/>
          </ac:cxnSpMkLst>
        </pc:cxnChg>
      </pc:sldChg>
    </pc:docChg>
  </pc:docChgLst>
  <pc:docChgLst>
    <pc:chgData name="Jung, Hee Tae" userId="01ea2466-a5ae-4cb9-9618-c6f05381a89c" providerId="ADAL" clId="{1ECC311D-A889-3446-B0E9-D0BEBB1BA7A0}"/>
    <pc:docChg chg="custSel modSld">
      <pc:chgData name="Jung, Hee Tae" userId="01ea2466-a5ae-4cb9-9618-c6f05381a89c" providerId="ADAL" clId="{1ECC311D-A889-3446-B0E9-D0BEBB1BA7A0}" dt="2024-01-17T22:36:21.615" v="315" actId="20577"/>
      <pc:docMkLst>
        <pc:docMk/>
      </pc:docMkLst>
      <pc:sldChg chg="modSp mod">
        <pc:chgData name="Jung, Hee Tae" userId="01ea2466-a5ae-4cb9-9618-c6f05381a89c" providerId="ADAL" clId="{1ECC311D-A889-3446-B0E9-D0BEBB1BA7A0}" dt="2024-01-17T22:35:17.851" v="306" actId="20577"/>
        <pc:sldMkLst>
          <pc:docMk/>
          <pc:sldMk cId="3978352695" sldId="421"/>
        </pc:sldMkLst>
        <pc:spChg chg="mod">
          <ac:chgData name="Jung, Hee Tae" userId="01ea2466-a5ae-4cb9-9618-c6f05381a89c" providerId="ADAL" clId="{1ECC311D-A889-3446-B0E9-D0BEBB1BA7A0}" dt="2024-01-17T22:35:17.851" v="306" actId="20577"/>
          <ac:spMkLst>
            <pc:docMk/>
            <pc:sldMk cId="3978352695" sldId="421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1ECC311D-A889-3446-B0E9-D0BEBB1BA7A0}" dt="2024-01-17T22:34:35.743" v="268" actId="20577"/>
        <pc:sldMkLst>
          <pc:docMk/>
          <pc:sldMk cId="2251839915" sldId="424"/>
        </pc:sldMkLst>
        <pc:spChg chg="mod">
          <ac:chgData name="Jung, Hee Tae" userId="01ea2466-a5ae-4cb9-9618-c6f05381a89c" providerId="ADAL" clId="{1ECC311D-A889-3446-B0E9-D0BEBB1BA7A0}" dt="2024-01-17T22:34:35.743" v="268" actId="20577"/>
          <ac:spMkLst>
            <pc:docMk/>
            <pc:sldMk cId="2251839915" sldId="424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1ECC311D-A889-3446-B0E9-D0BEBB1BA7A0}" dt="2024-01-17T22:34:57.465" v="302" actId="20577"/>
        <pc:sldMkLst>
          <pc:docMk/>
          <pc:sldMk cId="2359460829" sldId="425"/>
        </pc:sldMkLst>
        <pc:spChg chg="mod">
          <ac:chgData name="Jung, Hee Tae" userId="01ea2466-a5ae-4cb9-9618-c6f05381a89c" providerId="ADAL" clId="{1ECC311D-A889-3446-B0E9-D0BEBB1BA7A0}" dt="2024-01-17T22:34:57.465" v="302" actId="20577"/>
          <ac:spMkLst>
            <pc:docMk/>
            <pc:sldMk cId="2359460829" sldId="425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1ECC311D-A889-3446-B0E9-D0BEBB1BA7A0}" dt="2024-01-17T22:36:21.615" v="315" actId="20577"/>
        <pc:sldMkLst>
          <pc:docMk/>
          <pc:sldMk cId="1720485363" sldId="427"/>
        </pc:sldMkLst>
        <pc:spChg chg="mod">
          <ac:chgData name="Jung, Hee Tae" userId="01ea2466-a5ae-4cb9-9618-c6f05381a89c" providerId="ADAL" clId="{1ECC311D-A889-3446-B0E9-D0BEBB1BA7A0}" dt="2024-01-17T22:36:21.615" v="315" actId="20577"/>
          <ac:spMkLst>
            <pc:docMk/>
            <pc:sldMk cId="1720485363" sldId="427"/>
            <ac:spMk id="4" creationId="{2656EB0B-211E-B32B-9026-66C43A82D6C7}"/>
          </ac:spMkLst>
        </pc:spChg>
      </pc:sldChg>
    </pc:docChg>
  </pc:docChgLst>
  <pc:docChgLst>
    <pc:chgData name="Jung, Hee Tae" userId="01ea2466-a5ae-4cb9-9618-c6f05381a89c" providerId="ADAL" clId="{DCAD4839-1B09-9647-9BFE-EADC4CB2737D}"/>
    <pc:docChg chg="undo custSel addSld delSld modSld sldOrd">
      <pc:chgData name="Jung, Hee Tae" userId="01ea2466-a5ae-4cb9-9618-c6f05381a89c" providerId="ADAL" clId="{DCAD4839-1B09-9647-9BFE-EADC4CB2737D}" dt="2023-01-18T19:02:56.918" v="363" actId="20577"/>
      <pc:docMkLst>
        <pc:docMk/>
      </pc:docMkLst>
      <pc:sldChg chg="modSp mod">
        <pc:chgData name="Jung, Hee Tae" userId="01ea2466-a5ae-4cb9-9618-c6f05381a89c" providerId="ADAL" clId="{DCAD4839-1B09-9647-9BFE-EADC4CB2737D}" dt="2023-01-18T16:38:29.961" v="29" actId="20577"/>
        <pc:sldMkLst>
          <pc:docMk/>
          <pc:sldMk cId="3563074411" sldId="367"/>
        </pc:sldMkLst>
        <pc:spChg chg="mod">
          <ac:chgData name="Jung, Hee Tae" userId="01ea2466-a5ae-4cb9-9618-c6f05381a89c" providerId="ADAL" clId="{DCAD4839-1B09-9647-9BFE-EADC4CB2737D}" dt="2023-01-18T16:38:29.961" v="29" actId="20577"/>
          <ac:spMkLst>
            <pc:docMk/>
            <pc:sldMk cId="3563074411" sldId="367"/>
            <ac:spMk id="2" creationId="{5A92A315-348B-6250-484C-65CB9353CEEE}"/>
          </ac:spMkLst>
        </pc:spChg>
      </pc:sldChg>
      <pc:sldChg chg="modSp mod">
        <pc:chgData name="Jung, Hee Tae" userId="01ea2466-a5ae-4cb9-9618-c6f05381a89c" providerId="ADAL" clId="{DCAD4839-1B09-9647-9BFE-EADC4CB2737D}" dt="2023-01-18T16:38:43.381" v="30" actId="20577"/>
        <pc:sldMkLst>
          <pc:docMk/>
          <pc:sldMk cId="243106971" sldId="394"/>
        </pc:sldMkLst>
        <pc:spChg chg="mod">
          <ac:chgData name="Jung, Hee Tae" userId="01ea2466-a5ae-4cb9-9618-c6f05381a89c" providerId="ADAL" clId="{DCAD4839-1B09-9647-9BFE-EADC4CB2737D}" dt="2023-01-18T16:38:43.381" v="30" actId="20577"/>
          <ac:spMkLst>
            <pc:docMk/>
            <pc:sldMk cId="243106971" sldId="394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DCAD4839-1B09-9647-9BFE-EADC4CB2737D}" dt="2023-01-18T16:38:11.982" v="25"/>
        <pc:sldMkLst>
          <pc:docMk/>
          <pc:sldMk cId="1278583442" sldId="397"/>
        </pc:sldMkLst>
        <pc:spChg chg="mod">
          <ac:chgData name="Jung, Hee Tae" userId="01ea2466-a5ae-4cb9-9618-c6f05381a89c" providerId="ADAL" clId="{DCAD4839-1B09-9647-9BFE-EADC4CB2737D}" dt="2023-01-18T16:38:11.982" v="25"/>
          <ac:spMkLst>
            <pc:docMk/>
            <pc:sldMk cId="1278583442" sldId="397"/>
            <ac:spMk id="2" creationId="{5A92A315-348B-6250-484C-65CB9353CEEE}"/>
          </ac:spMkLst>
        </pc:spChg>
      </pc:sldChg>
      <pc:sldChg chg="modSp mod">
        <pc:chgData name="Jung, Hee Tae" userId="01ea2466-a5ae-4cb9-9618-c6f05381a89c" providerId="ADAL" clId="{DCAD4839-1B09-9647-9BFE-EADC4CB2737D}" dt="2023-01-18T16:38:19.282" v="27"/>
        <pc:sldMkLst>
          <pc:docMk/>
          <pc:sldMk cId="1679918982" sldId="398"/>
        </pc:sldMkLst>
        <pc:spChg chg="mod">
          <ac:chgData name="Jung, Hee Tae" userId="01ea2466-a5ae-4cb9-9618-c6f05381a89c" providerId="ADAL" clId="{DCAD4839-1B09-9647-9BFE-EADC4CB2737D}" dt="2023-01-18T16:38:19.282" v="27"/>
          <ac:spMkLst>
            <pc:docMk/>
            <pc:sldMk cId="1679918982" sldId="398"/>
            <ac:spMk id="2" creationId="{5A92A315-348B-6250-484C-65CB9353CEEE}"/>
          </ac:spMkLst>
        </pc:spChg>
      </pc:sldChg>
      <pc:sldChg chg="modSp mod">
        <pc:chgData name="Jung, Hee Tae" userId="01ea2466-a5ae-4cb9-9618-c6f05381a89c" providerId="ADAL" clId="{DCAD4839-1B09-9647-9BFE-EADC4CB2737D}" dt="2023-01-18T16:38:15.719" v="26"/>
        <pc:sldMkLst>
          <pc:docMk/>
          <pc:sldMk cId="660575327" sldId="399"/>
        </pc:sldMkLst>
        <pc:spChg chg="mod">
          <ac:chgData name="Jung, Hee Tae" userId="01ea2466-a5ae-4cb9-9618-c6f05381a89c" providerId="ADAL" clId="{DCAD4839-1B09-9647-9BFE-EADC4CB2737D}" dt="2023-01-18T16:38:15.719" v="26"/>
          <ac:spMkLst>
            <pc:docMk/>
            <pc:sldMk cId="660575327" sldId="399"/>
            <ac:spMk id="2" creationId="{5A92A315-348B-6250-484C-65CB9353CEEE}"/>
          </ac:spMkLst>
        </pc:spChg>
      </pc:sldChg>
      <pc:sldChg chg="ord">
        <pc:chgData name="Jung, Hee Tae" userId="01ea2466-a5ae-4cb9-9618-c6f05381a89c" providerId="ADAL" clId="{DCAD4839-1B09-9647-9BFE-EADC4CB2737D}" dt="2023-01-18T18:00:12.418" v="59" actId="20578"/>
        <pc:sldMkLst>
          <pc:docMk/>
          <pc:sldMk cId="927329546" sldId="401"/>
        </pc:sldMkLst>
      </pc:sldChg>
      <pc:sldChg chg="del">
        <pc:chgData name="Jung, Hee Tae" userId="01ea2466-a5ae-4cb9-9618-c6f05381a89c" providerId="ADAL" clId="{DCAD4839-1B09-9647-9BFE-EADC4CB2737D}" dt="2023-01-18T18:38:54.882" v="185" actId="2696"/>
        <pc:sldMkLst>
          <pc:docMk/>
          <pc:sldMk cId="3075080536" sldId="411"/>
        </pc:sldMkLst>
      </pc:sldChg>
      <pc:sldChg chg="del">
        <pc:chgData name="Jung, Hee Tae" userId="01ea2466-a5ae-4cb9-9618-c6f05381a89c" providerId="ADAL" clId="{DCAD4839-1B09-9647-9BFE-EADC4CB2737D}" dt="2023-01-18T18:38:57.315" v="186" actId="2696"/>
        <pc:sldMkLst>
          <pc:docMk/>
          <pc:sldMk cId="659313780" sldId="412"/>
        </pc:sldMkLst>
      </pc:sldChg>
      <pc:sldChg chg="addSp delSp del mod addAnim delAnim">
        <pc:chgData name="Jung, Hee Tae" userId="01ea2466-a5ae-4cb9-9618-c6f05381a89c" providerId="ADAL" clId="{DCAD4839-1B09-9647-9BFE-EADC4CB2737D}" dt="2023-01-18T18:50:41.453" v="362" actId="2696"/>
        <pc:sldMkLst>
          <pc:docMk/>
          <pc:sldMk cId="975492660" sldId="413"/>
        </pc:sldMkLst>
        <pc:grpChg chg="add del">
          <ac:chgData name="Jung, Hee Tae" userId="01ea2466-a5ae-4cb9-9618-c6f05381a89c" providerId="ADAL" clId="{DCAD4839-1B09-9647-9BFE-EADC4CB2737D}" dt="2023-01-18T18:39:47.457" v="188" actId="21"/>
          <ac:grpSpMkLst>
            <pc:docMk/>
            <pc:sldMk cId="975492660" sldId="413"/>
            <ac:grpSpMk id="8" creationId="{CAF6EDCF-592C-75E5-E908-CCD632DB7763}"/>
          </ac:grpSpMkLst>
        </pc:grpChg>
      </pc:sldChg>
      <pc:sldChg chg="ord">
        <pc:chgData name="Jung, Hee Tae" userId="01ea2466-a5ae-4cb9-9618-c6f05381a89c" providerId="ADAL" clId="{DCAD4839-1B09-9647-9BFE-EADC4CB2737D}" dt="2023-01-18T17:59:50.465" v="57" actId="20578"/>
        <pc:sldMkLst>
          <pc:docMk/>
          <pc:sldMk cId="2449937320" sldId="414"/>
        </pc:sldMkLst>
      </pc:sldChg>
      <pc:sldChg chg="modSp add mod ord">
        <pc:chgData name="Jung, Hee Tae" userId="01ea2466-a5ae-4cb9-9618-c6f05381a89c" providerId="ADAL" clId="{DCAD4839-1B09-9647-9BFE-EADC4CB2737D}" dt="2023-01-18T18:22:41.341" v="184" actId="20577"/>
        <pc:sldMkLst>
          <pc:docMk/>
          <pc:sldMk cId="253464485" sldId="415"/>
        </pc:sldMkLst>
        <pc:spChg chg="mod">
          <ac:chgData name="Jung, Hee Tae" userId="01ea2466-a5ae-4cb9-9618-c6f05381a89c" providerId="ADAL" clId="{DCAD4839-1B09-9647-9BFE-EADC4CB2737D}" dt="2023-01-18T18:22:41.341" v="184" actId="20577"/>
          <ac:spMkLst>
            <pc:docMk/>
            <pc:sldMk cId="253464485" sldId="415"/>
            <ac:spMk id="4" creationId="{2656EB0B-211E-B32B-9026-66C43A82D6C7}"/>
          </ac:spMkLst>
        </pc:spChg>
      </pc:sldChg>
      <pc:sldChg chg="modSp add mod">
        <pc:chgData name="Jung, Hee Tae" userId="01ea2466-a5ae-4cb9-9618-c6f05381a89c" providerId="ADAL" clId="{DCAD4839-1B09-9647-9BFE-EADC4CB2737D}" dt="2023-01-18T18:50:11.940" v="299" actId="5793"/>
        <pc:sldMkLst>
          <pc:docMk/>
          <pc:sldMk cId="1557386739" sldId="416"/>
        </pc:sldMkLst>
        <pc:spChg chg="mod">
          <ac:chgData name="Jung, Hee Tae" userId="01ea2466-a5ae-4cb9-9618-c6f05381a89c" providerId="ADAL" clId="{DCAD4839-1B09-9647-9BFE-EADC4CB2737D}" dt="2023-01-18T18:50:11.940" v="299" actId="5793"/>
          <ac:spMkLst>
            <pc:docMk/>
            <pc:sldMk cId="1557386739" sldId="416"/>
            <ac:spMk id="4" creationId="{2656EB0B-211E-B32B-9026-66C43A82D6C7}"/>
          </ac:spMkLst>
        </pc:spChg>
      </pc:sldChg>
      <pc:sldChg chg="modSp add mod ord">
        <pc:chgData name="Jung, Hee Tae" userId="01ea2466-a5ae-4cb9-9618-c6f05381a89c" providerId="ADAL" clId="{DCAD4839-1B09-9647-9BFE-EADC4CB2737D}" dt="2023-01-18T18:50:15.100" v="300" actId="5793"/>
        <pc:sldMkLst>
          <pc:docMk/>
          <pc:sldMk cId="4102412138" sldId="417"/>
        </pc:sldMkLst>
        <pc:spChg chg="mod">
          <ac:chgData name="Jung, Hee Tae" userId="01ea2466-a5ae-4cb9-9618-c6f05381a89c" providerId="ADAL" clId="{DCAD4839-1B09-9647-9BFE-EADC4CB2737D}" dt="2023-01-18T18:50:15.100" v="300" actId="5793"/>
          <ac:spMkLst>
            <pc:docMk/>
            <pc:sldMk cId="4102412138" sldId="417"/>
            <ac:spMk id="4" creationId="{2656EB0B-211E-B32B-9026-66C43A82D6C7}"/>
          </ac:spMkLst>
        </pc:spChg>
      </pc:sldChg>
      <pc:sldChg chg="modSp add mod">
        <pc:chgData name="Jung, Hee Tae" userId="01ea2466-a5ae-4cb9-9618-c6f05381a89c" providerId="ADAL" clId="{DCAD4839-1B09-9647-9BFE-EADC4CB2737D}" dt="2023-01-18T18:50:17.524" v="301" actId="5793"/>
        <pc:sldMkLst>
          <pc:docMk/>
          <pc:sldMk cId="2720286401" sldId="418"/>
        </pc:sldMkLst>
        <pc:spChg chg="mod">
          <ac:chgData name="Jung, Hee Tae" userId="01ea2466-a5ae-4cb9-9618-c6f05381a89c" providerId="ADAL" clId="{DCAD4839-1B09-9647-9BFE-EADC4CB2737D}" dt="2023-01-18T18:50:17.524" v="301" actId="5793"/>
          <ac:spMkLst>
            <pc:docMk/>
            <pc:sldMk cId="2720286401" sldId="418"/>
            <ac:spMk id="4" creationId="{2656EB0B-211E-B32B-9026-66C43A82D6C7}"/>
          </ac:spMkLst>
        </pc:spChg>
      </pc:sldChg>
      <pc:sldChg chg="modSp add mod">
        <pc:chgData name="Jung, Hee Tae" userId="01ea2466-a5ae-4cb9-9618-c6f05381a89c" providerId="ADAL" clId="{DCAD4839-1B09-9647-9BFE-EADC4CB2737D}" dt="2023-01-18T19:02:56.918" v="363" actId="20577"/>
        <pc:sldMkLst>
          <pc:docMk/>
          <pc:sldMk cId="3125330462" sldId="419"/>
        </pc:sldMkLst>
        <pc:spChg chg="mod">
          <ac:chgData name="Jung, Hee Tae" userId="01ea2466-a5ae-4cb9-9618-c6f05381a89c" providerId="ADAL" clId="{DCAD4839-1B09-9647-9BFE-EADC4CB2737D}" dt="2023-01-18T19:02:56.918" v="363" actId="20577"/>
          <ac:spMkLst>
            <pc:docMk/>
            <pc:sldMk cId="3125330462" sldId="419"/>
            <ac:spMk id="4" creationId="{2656EB0B-211E-B32B-9026-66C43A82D6C7}"/>
          </ac:spMkLst>
        </pc:spChg>
      </pc:sldChg>
    </pc:docChg>
  </pc:docChgLst>
  <pc:docChgLst>
    <pc:chgData name="Jung, Hee Tae" userId="01ea2466-a5ae-4cb9-9618-c6f05381a89c" providerId="ADAL" clId="{A97C03BD-B10A-D741-8EDE-0A58FF8D2A15}"/>
    <pc:docChg chg="undo custSel delSld modSld">
      <pc:chgData name="Jung, Hee Tae" userId="01ea2466-a5ae-4cb9-9618-c6f05381a89c" providerId="ADAL" clId="{A97C03BD-B10A-D741-8EDE-0A58FF8D2A15}" dt="2024-02-22T15:32:48.830" v="1640" actId="20577"/>
      <pc:docMkLst>
        <pc:docMk/>
      </pc:docMkLst>
      <pc:sldChg chg="modSp mod">
        <pc:chgData name="Jung, Hee Tae" userId="01ea2466-a5ae-4cb9-9618-c6f05381a89c" providerId="ADAL" clId="{A97C03BD-B10A-D741-8EDE-0A58FF8D2A15}" dt="2024-02-21T21:18:39.633" v="0" actId="20577"/>
        <pc:sldMkLst>
          <pc:docMk/>
          <pc:sldMk cId="3921867044" sldId="366"/>
        </pc:sldMkLst>
        <pc:spChg chg="mod">
          <ac:chgData name="Jung, Hee Tae" userId="01ea2466-a5ae-4cb9-9618-c6f05381a89c" providerId="ADAL" clId="{A97C03BD-B10A-D741-8EDE-0A58FF8D2A15}" dt="2024-02-21T21:18:39.633" v="0" actId="20577"/>
          <ac:spMkLst>
            <pc:docMk/>
            <pc:sldMk cId="3921867044" sldId="366"/>
            <ac:spMk id="2" creationId="{568179B1-6BA9-2D58-B818-AD512598D94A}"/>
          </ac:spMkLst>
        </pc:spChg>
      </pc:sldChg>
      <pc:sldChg chg="modSp mod">
        <pc:chgData name="Jung, Hee Tae" userId="01ea2466-a5ae-4cb9-9618-c6f05381a89c" providerId="ADAL" clId="{A97C03BD-B10A-D741-8EDE-0A58FF8D2A15}" dt="2024-02-21T21:19:33.611" v="128" actId="20577"/>
        <pc:sldMkLst>
          <pc:docMk/>
          <pc:sldMk cId="3563074411" sldId="367"/>
        </pc:sldMkLst>
        <pc:spChg chg="mod">
          <ac:chgData name="Jung, Hee Tae" userId="01ea2466-a5ae-4cb9-9618-c6f05381a89c" providerId="ADAL" clId="{A97C03BD-B10A-D741-8EDE-0A58FF8D2A15}" dt="2024-02-21T21:19:33.611" v="128" actId="20577"/>
          <ac:spMkLst>
            <pc:docMk/>
            <pc:sldMk cId="3563074411" sldId="367"/>
            <ac:spMk id="4" creationId="{2656EB0B-211E-B32B-9026-66C43A82D6C7}"/>
          </ac:spMkLst>
        </pc:spChg>
      </pc:sldChg>
      <pc:sldChg chg="addSp delSp modSp mod">
        <pc:chgData name="Jung, Hee Tae" userId="01ea2466-a5ae-4cb9-9618-c6f05381a89c" providerId="ADAL" clId="{A97C03BD-B10A-D741-8EDE-0A58FF8D2A15}" dt="2024-02-21T21:31:11.444" v="590" actId="21"/>
        <pc:sldMkLst>
          <pc:docMk/>
          <pc:sldMk cId="1278583442" sldId="397"/>
        </pc:sldMkLst>
        <pc:spChg chg="mod">
          <ac:chgData name="Jung, Hee Tae" userId="01ea2466-a5ae-4cb9-9618-c6f05381a89c" providerId="ADAL" clId="{A97C03BD-B10A-D741-8EDE-0A58FF8D2A15}" dt="2024-02-21T21:24:41.527" v="334" actId="20577"/>
          <ac:spMkLst>
            <pc:docMk/>
            <pc:sldMk cId="1278583442" sldId="397"/>
            <ac:spMk id="2" creationId="{5A92A315-348B-6250-484C-65CB9353CEEE}"/>
          </ac:spMkLst>
        </pc:spChg>
        <pc:spChg chg="del mod">
          <ac:chgData name="Jung, Hee Tae" userId="01ea2466-a5ae-4cb9-9618-c6f05381a89c" providerId="ADAL" clId="{A97C03BD-B10A-D741-8EDE-0A58FF8D2A15}" dt="2024-02-21T21:25:46.328" v="345" actId="478"/>
          <ac:spMkLst>
            <pc:docMk/>
            <pc:sldMk cId="1278583442" sldId="397"/>
            <ac:spMk id="4" creationId="{2656EB0B-211E-B32B-9026-66C43A82D6C7}"/>
          </ac:spMkLst>
        </pc:spChg>
        <pc:spChg chg="del">
          <ac:chgData name="Jung, Hee Tae" userId="01ea2466-a5ae-4cb9-9618-c6f05381a89c" providerId="ADAL" clId="{A97C03BD-B10A-D741-8EDE-0A58FF8D2A15}" dt="2024-02-21T21:25:52.467" v="349" actId="478"/>
          <ac:spMkLst>
            <pc:docMk/>
            <pc:sldMk cId="1278583442" sldId="397"/>
            <ac:spMk id="7" creationId="{101233C3-4D7B-27F0-4DF5-ACAB7976938A}"/>
          </ac:spMkLst>
        </pc:spChg>
        <pc:spChg chg="del">
          <ac:chgData name="Jung, Hee Tae" userId="01ea2466-a5ae-4cb9-9618-c6f05381a89c" providerId="ADAL" clId="{A97C03BD-B10A-D741-8EDE-0A58FF8D2A15}" dt="2024-02-21T21:25:52.467" v="349" actId="478"/>
          <ac:spMkLst>
            <pc:docMk/>
            <pc:sldMk cId="1278583442" sldId="397"/>
            <ac:spMk id="8" creationId="{6D3A82FE-966A-4240-1673-F0696851D927}"/>
          </ac:spMkLst>
        </pc:spChg>
        <pc:spChg chg="del">
          <ac:chgData name="Jung, Hee Tae" userId="01ea2466-a5ae-4cb9-9618-c6f05381a89c" providerId="ADAL" clId="{A97C03BD-B10A-D741-8EDE-0A58FF8D2A15}" dt="2024-02-21T21:25:52.467" v="349" actId="478"/>
          <ac:spMkLst>
            <pc:docMk/>
            <pc:sldMk cId="1278583442" sldId="397"/>
            <ac:spMk id="9" creationId="{F7F52D83-5C70-A7A4-1A73-D3E224A265F9}"/>
          </ac:spMkLst>
        </pc:spChg>
        <pc:spChg chg="add del mod">
          <ac:chgData name="Jung, Hee Tae" userId="01ea2466-a5ae-4cb9-9618-c6f05381a89c" providerId="ADAL" clId="{A97C03BD-B10A-D741-8EDE-0A58FF8D2A15}" dt="2024-02-21T21:25:49.091" v="346" actId="478"/>
          <ac:spMkLst>
            <pc:docMk/>
            <pc:sldMk cId="1278583442" sldId="397"/>
            <ac:spMk id="14" creationId="{AB675382-831B-24C0-26FB-AEC7409B8C97}"/>
          </ac:spMkLst>
        </pc:spChg>
        <pc:spChg chg="add mod">
          <ac:chgData name="Jung, Hee Tae" userId="01ea2466-a5ae-4cb9-9618-c6f05381a89c" providerId="ADAL" clId="{A97C03BD-B10A-D741-8EDE-0A58FF8D2A15}" dt="2024-02-21T21:26:34.708" v="362" actId="14100"/>
          <ac:spMkLst>
            <pc:docMk/>
            <pc:sldMk cId="1278583442" sldId="397"/>
            <ac:spMk id="15" creationId="{B593EF9C-B201-313E-E570-2362F54D62D1}"/>
          </ac:spMkLst>
        </pc:spChg>
        <pc:spChg chg="add mod">
          <ac:chgData name="Jung, Hee Tae" userId="01ea2466-a5ae-4cb9-9618-c6f05381a89c" providerId="ADAL" clId="{A97C03BD-B10A-D741-8EDE-0A58FF8D2A15}" dt="2024-02-21T21:26:46.241" v="366" actId="1076"/>
          <ac:spMkLst>
            <pc:docMk/>
            <pc:sldMk cId="1278583442" sldId="397"/>
            <ac:spMk id="17" creationId="{B1D7834C-055F-F256-660B-90B28EDA9D60}"/>
          </ac:spMkLst>
        </pc:spChg>
        <pc:spChg chg="del">
          <ac:chgData name="Jung, Hee Tae" userId="01ea2466-a5ae-4cb9-9618-c6f05381a89c" providerId="ADAL" clId="{A97C03BD-B10A-D741-8EDE-0A58FF8D2A15}" dt="2024-02-21T21:25:50.261" v="347" actId="478"/>
          <ac:spMkLst>
            <pc:docMk/>
            <pc:sldMk cId="1278583442" sldId="397"/>
            <ac:spMk id="19" creationId="{EC7771F8-5C81-F0B9-7C07-1A9926495BAF}"/>
          </ac:spMkLst>
        </pc:spChg>
        <pc:spChg chg="add mod">
          <ac:chgData name="Jung, Hee Tae" userId="01ea2466-a5ae-4cb9-9618-c6f05381a89c" providerId="ADAL" clId="{A97C03BD-B10A-D741-8EDE-0A58FF8D2A15}" dt="2024-02-21T21:27:48.126" v="452" actId="1076"/>
          <ac:spMkLst>
            <pc:docMk/>
            <pc:sldMk cId="1278583442" sldId="397"/>
            <ac:spMk id="22" creationId="{083CAD68-7CC9-0512-B395-2A3E7DEF808D}"/>
          </ac:spMkLst>
        </pc:spChg>
        <pc:spChg chg="add mod">
          <ac:chgData name="Jung, Hee Tae" userId="01ea2466-a5ae-4cb9-9618-c6f05381a89c" providerId="ADAL" clId="{A97C03BD-B10A-D741-8EDE-0A58FF8D2A15}" dt="2024-02-21T21:28:26.222" v="527" actId="20577"/>
          <ac:spMkLst>
            <pc:docMk/>
            <pc:sldMk cId="1278583442" sldId="397"/>
            <ac:spMk id="25" creationId="{13AB165F-FCE8-157B-AF62-2D6E6CA4B8B0}"/>
          </ac:spMkLst>
        </pc:spChg>
        <pc:picChg chg="del">
          <ac:chgData name="Jung, Hee Tae" userId="01ea2466-a5ae-4cb9-9618-c6f05381a89c" providerId="ADAL" clId="{A97C03BD-B10A-D741-8EDE-0A58FF8D2A15}" dt="2024-02-21T21:25:40.907" v="339" actId="478"/>
          <ac:picMkLst>
            <pc:docMk/>
            <pc:sldMk cId="1278583442" sldId="397"/>
            <ac:picMk id="6" creationId="{D0E7B8A3-6C8C-3048-E25A-21F74AA16536}"/>
          </ac:picMkLst>
        </pc:picChg>
        <pc:picChg chg="add mod">
          <ac:chgData name="Jung, Hee Tae" userId="01ea2466-a5ae-4cb9-9618-c6f05381a89c" providerId="ADAL" clId="{A97C03BD-B10A-D741-8EDE-0A58FF8D2A15}" dt="2024-02-21T21:26:11.341" v="358" actId="1076"/>
          <ac:picMkLst>
            <pc:docMk/>
            <pc:sldMk cId="1278583442" sldId="397"/>
            <ac:picMk id="11" creationId="{1A72D0B2-1965-587D-D408-C2EEA14207C0}"/>
          </ac:picMkLst>
        </pc:picChg>
        <pc:cxnChg chg="del">
          <ac:chgData name="Jung, Hee Tae" userId="01ea2466-a5ae-4cb9-9618-c6f05381a89c" providerId="ADAL" clId="{A97C03BD-B10A-D741-8EDE-0A58FF8D2A15}" dt="2024-02-21T21:25:43.286" v="343" actId="478"/>
          <ac:cxnSpMkLst>
            <pc:docMk/>
            <pc:sldMk cId="1278583442" sldId="397"/>
            <ac:cxnSpMk id="10" creationId="{E8E38A62-F408-B3F3-2E30-BA5A147C269C}"/>
          </ac:cxnSpMkLst>
        </pc:cxnChg>
        <pc:cxnChg chg="del mod">
          <ac:chgData name="Jung, Hee Tae" userId="01ea2466-a5ae-4cb9-9618-c6f05381a89c" providerId="ADAL" clId="{A97C03BD-B10A-D741-8EDE-0A58FF8D2A15}" dt="2024-02-21T21:25:42.474" v="342" actId="478"/>
          <ac:cxnSpMkLst>
            <pc:docMk/>
            <pc:sldMk cId="1278583442" sldId="397"/>
            <ac:cxnSpMk id="13" creationId="{320C4BBA-3F17-4FAB-CB47-521DF4FFCA35}"/>
          </ac:cxnSpMkLst>
        </pc:cxnChg>
        <pc:cxnChg chg="del">
          <ac:chgData name="Jung, Hee Tae" userId="01ea2466-a5ae-4cb9-9618-c6f05381a89c" providerId="ADAL" clId="{A97C03BD-B10A-D741-8EDE-0A58FF8D2A15}" dt="2024-02-21T21:25:41.871" v="340" actId="478"/>
          <ac:cxnSpMkLst>
            <pc:docMk/>
            <pc:sldMk cId="1278583442" sldId="397"/>
            <ac:cxnSpMk id="16" creationId="{1CE7CE72-5478-0376-5F1C-1A307D07BFCE}"/>
          </ac:cxnSpMkLst>
        </pc:cxnChg>
        <pc:cxnChg chg="add mod">
          <ac:chgData name="Jung, Hee Tae" userId="01ea2466-a5ae-4cb9-9618-c6f05381a89c" providerId="ADAL" clId="{A97C03BD-B10A-D741-8EDE-0A58FF8D2A15}" dt="2024-02-21T21:27:52.624" v="454" actId="14100"/>
          <ac:cxnSpMkLst>
            <pc:docMk/>
            <pc:sldMk cId="1278583442" sldId="397"/>
            <ac:cxnSpMk id="18" creationId="{62F19BA5-F2F1-B0D4-B2E0-B39475D95881}"/>
          </ac:cxnSpMkLst>
        </pc:cxnChg>
        <pc:cxnChg chg="add del mod">
          <ac:chgData name="Jung, Hee Tae" userId="01ea2466-a5ae-4cb9-9618-c6f05381a89c" providerId="ADAL" clId="{A97C03BD-B10A-D741-8EDE-0A58FF8D2A15}" dt="2024-02-21T21:31:11.444" v="590" actId="21"/>
          <ac:cxnSpMkLst>
            <pc:docMk/>
            <pc:sldMk cId="1278583442" sldId="397"/>
            <ac:cxnSpMk id="26" creationId="{79DDED8B-638F-B5AB-B6AB-6BA1DEED0DB9}"/>
          </ac:cxnSpMkLst>
        </pc:cxnChg>
      </pc:sldChg>
      <pc:sldChg chg="addSp modSp mod">
        <pc:chgData name="Jung, Hee Tae" userId="01ea2466-a5ae-4cb9-9618-c6f05381a89c" providerId="ADAL" clId="{A97C03BD-B10A-D741-8EDE-0A58FF8D2A15}" dt="2024-02-21T21:20:40.571" v="170" actId="1076"/>
        <pc:sldMkLst>
          <pc:docMk/>
          <pc:sldMk cId="1679918982" sldId="398"/>
        </pc:sldMkLst>
        <pc:spChg chg="mod">
          <ac:chgData name="Jung, Hee Tae" userId="01ea2466-a5ae-4cb9-9618-c6f05381a89c" providerId="ADAL" clId="{A97C03BD-B10A-D741-8EDE-0A58FF8D2A15}" dt="2024-02-21T21:19:56.064" v="165" actId="20577"/>
          <ac:spMkLst>
            <pc:docMk/>
            <pc:sldMk cId="1679918982" sldId="398"/>
            <ac:spMk id="8" creationId="{B0C703B4-C655-B795-FA12-987B799BB371}"/>
          </ac:spMkLst>
        </pc:spChg>
        <pc:picChg chg="add mod">
          <ac:chgData name="Jung, Hee Tae" userId="01ea2466-a5ae-4cb9-9618-c6f05381a89c" providerId="ADAL" clId="{A97C03BD-B10A-D741-8EDE-0A58FF8D2A15}" dt="2024-02-21T21:20:40.571" v="170" actId="1076"/>
          <ac:picMkLst>
            <pc:docMk/>
            <pc:sldMk cId="1679918982" sldId="398"/>
            <ac:picMk id="5" creationId="{65BA2AA9-9731-2184-0C84-C43675C55B1A}"/>
          </ac:picMkLst>
        </pc:picChg>
      </pc:sldChg>
      <pc:sldChg chg="modSp mod">
        <pc:chgData name="Jung, Hee Tae" userId="01ea2466-a5ae-4cb9-9618-c6f05381a89c" providerId="ADAL" clId="{A97C03BD-B10A-D741-8EDE-0A58FF8D2A15}" dt="2024-02-21T21:30:37.776" v="581" actId="20577"/>
        <pc:sldMkLst>
          <pc:docMk/>
          <pc:sldMk cId="660575327" sldId="399"/>
        </pc:sldMkLst>
        <pc:spChg chg="mod">
          <ac:chgData name="Jung, Hee Tae" userId="01ea2466-a5ae-4cb9-9618-c6f05381a89c" providerId="ADAL" clId="{A97C03BD-B10A-D741-8EDE-0A58FF8D2A15}" dt="2024-02-21T21:30:37.776" v="581" actId="20577"/>
          <ac:spMkLst>
            <pc:docMk/>
            <pc:sldMk cId="660575327" sldId="399"/>
            <ac:spMk id="12" creationId="{B7800A18-AC1D-C664-21F2-0768FE874B4A}"/>
          </ac:spMkLst>
        </pc:spChg>
      </pc:sldChg>
      <pc:sldChg chg="modSp mod">
        <pc:chgData name="Jung, Hee Tae" userId="01ea2466-a5ae-4cb9-9618-c6f05381a89c" providerId="ADAL" clId="{A97C03BD-B10A-D741-8EDE-0A58FF8D2A15}" dt="2024-02-21T21:34:51.326" v="887" actId="20577"/>
        <pc:sldMkLst>
          <pc:docMk/>
          <pc:sldMk cId="3125330462" sldId="419"/>
        </pc:sldMkLst>
        <pc:spChg chg="mod">
          <ac:chgData name="Jung, Hee Tae" userId="01ea2466-a5ae-4cb9-9618-c6f05381a89c" providerId="ADAL" clId="{A97C03BD-B10A-D741-8EDE-0A58FF8D2A15}" dt="2024-02-21T21:34:51.326" v="887" actId="20577"/>
          <ac:spMkLst>
            <pc:docMk/>
            <pc:sldMk cId="3125330462" sldId="419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A97C03BD-B10A-D741-8EDE-0A58FF8D2A15}" dt="2024-02-21T21:56:29.405" v="1587" actId="20577"/>
        <pc:sldMkLst>
          <pc:docMk/>
          <pc:sldMk cId="3978352695" sldId="421"/>
        </pc:sldMkLst>
        <pc:spChg chg="mod">
          <ac:chgData name="Jung, Hee Tae" userId="01ea2466-a5ae-4cb9-9618-c6f05381a89c" providerId="ADAL" clId="{A97C03BD-B10A-D741-8EDE-0A58FF8D2A15}" dt="2024-02-21T21:56:29.405" v="1587" actId="20577"/>
          <ac:spMkLst>
            <pc:docMk/>
            <pc:sldMk cId="3978352695" sldId="421"/>
            <ac:spMk id="4" creationId="{2656EB0B-211E-B32B-9026-66C43A82D6C7}"/>
          </ac:spMkLst>
        </pc:spChg>
      </pc:sldChg>
      <pc:sldChg chg="addSp delSp modSp mod">
        <pc:chgData name="Jung, Hee Tae" userId="01ea2466-a5ae-4cb9-9618-c6f05381a89c" providerId="ADAL" clId="{A97C03BD-B10A-D741-8EDE-0A58FF8D2A15}" dt="2024-02-21T21:32:42.069" v="722" actId="1036"/>
        <pc:sldMkLst>
          <pc:docMk/>
          <pc:sldMk cId="3689370752" sldId="423"/>
        </pc:sldMkLst>
        <pc:spChg chg="mod">
          <ac:chgData name="Jung, Hee Tae" userId="01ea2466-a5ae-4cb9-9618-c6f05381a89c" providerId="ADAL" clId="{A97C03BD-B10A-D741-8EDE-0A58FF8D2A15}" dt="2024-02-21T21:30:22.067" v="574" actId="20577"/>
          <ac:spMkLst>
            <pc:docMk/>
            <pc:sldMk cId="3689370752" sldId="423"/>
            <ac:spMk id="2" creationId="{5A92A315-348B-6250-484C-65CB9353CEEE}"/>
          </ac:spMkLst>
        </pc:spChg>
        <pc:spChg chg="del">
          <ac:chgData name="Jung, Hee Tae" userId="01ea2466-a5ae-4cb9-9618-c6f05381a89c" providerId="ADAL" clId="{A97C03BD-B10A-D741-8EDE-0A58FF8D2A15}" dt="2024-02-21T21:29:47.083" v="537" actId="478"/>
          <ac:spMkLst>
            <pc:docMk/>
            <pc:sldMk cId="3689370752" sldId="423"/>
            <ac:spMk id="4" creationId="{2656EB0B-211E-B32B-9026-66C43A82D6C7}"/>
          </ac:spMkLst>
        </pc:spChg>
        <pc:spChg chg="del">
          <ac:chgData name="Jung, Hee Tae" userId="01ea2466-a5ae-4cb9-9618-c6f05381a89c" providerId="ADAL" clId="{A97C03BD-B10A-D741-8EDE-0A58FF8D2A15}" dt="2024-02-21T21:29:49.778" v="539" actId="478"/>
          <ac:spMkLst>
            <pc:docMk/>
            <pc:sldMk cId="3689370752" sldId="423"/>
            <ac:spMk id="11" creationId="{C1A7A819-06B6-E532-A005-91911D3CEAB8}"/>
          </ac:spMkLst>
        </pc:spChg>
        <pc:spChg chg="add del mod">
          <ac:chgData name="Jung, Hee Tae" userId="01ea2466-a5ae-4cb9-9618-c6f05381a89c" providerId="ADAL" clId="{A97C03BD-B10A-D741-8EDE-0A58FF8D2A15}" dt="2024-02-21T21:29:48.861" v="538" actId="478"/>
          <ac:spMkLst>
            <pc:docMk/>
            <pc:sldMk cId="3689370752" sldId="423"/>
            <ac:spMk id="12" creationId="{26F5A5F9-29F5-0274-515F-4C25BD4AE75A}"/>
          </ac:spMkLst>
        </pc:spChg>
        <pc:spChg chg="add mod">
          <ac:chgData name="Jung, Hee Tae" userId="01ea2466-a5ae-4cb9-9618-c6f05381a89c" providerId="ADAL" clId="{A97C03BD-B10A-D741-8EDE-0A58FF8D2A15}" dt="2024-02-21T21:30:56.028" v="584" actId="14100"/>
          <ac:spMkLst>
            <pc:docMk/>
            <pc:sldMk cId="3689370752" sldId="423"/>
            <ac:spMk id="13" creationId="{83F8BBDF-1E34-5338-E219-64040F7E18D4}"/>
          </ac:spMkLst>
        </pc:spChg>
        <pc:spChg chg="add mod">
          <ac:chgData name="Jung, Hee Tae" userId="01ea2466-a5ae-4cb9-9618-c6f05381a89c" providerId="ADAL" clId="{A97C03BD-B10A-D741-8EDE-0A58FF8D2A15}" dt="2024-02-21T21:31:04.279" v="588" actId="1038"/>
          <ac:spMkLst>
            <pc:docMk/>
            <pc:sldMk cId="3689370752" sldId="423"/>
            <ac:spMk id="14" creationId="{B0BA10D4-B127-15E9-A647-4B98487FAD7F}"/>
          </ac:spMkLst>
        </pc:spChg>
        <pc:spChg chg="del">
          <ac:chgData name="Jung, Hee Tae" userId="01ea2466-a5ae-4cb9-9618-c6f05381a89c" providerId="ADAL" clId="{A97C03BD-B10A-D741-8EDE-0A58FF8D2A15}" dt="2024-02-21T21:29:53.542" v="542" actId="478"/>
          <ac:spMkLst>
            <pc:docMk/>
            <pc:sldMk cId="3689370752" sldId="423"/>
            <ac:spMk id="15" creationId="{D4E2BF2E-8A36-8332-48D0-5D835274E429}"/>
          </ac:spMkLst>
        </pc:spChg>
        <pc:spChg chg="add mod">
          <ac:chgData name="Jung, Hee Tae" userId="01ea2466-a5ae-4cb9-9618-c6f05381a89c" providerId="ADAL" clId="{A97C03BD-B10A-D741-8EDE-0A58FF8D2A15}" dt="2024-02-21T21:31:44.507" v="689" actId="20577"/>
          <ac:spMkLst>
            <pc:docMk/>
            <pc:sldMk cId="3689370752" sldId="423"/>
            <ac:spMk id="17" creationId="{587DA2E9-70CF-5651-FEBC-357982E62DB9}"/>
          </ac:spMkLst>
        </pc:spChg>
        <pc:spChg chg="add mod">
          <ac:chgData name="Jung, Hee Tae" userId="01ea2466-a5ae-4cb9-9618-c6f05381a89c" providerId="ADAL" clId="{A97C03BD-B10A-D741-8EDE-0A58FF8D2A15}" dt="2024-02-21T21:32:17.925" v="699" actId="1076"/>
          <ac:spMkLst>
            <pc:docMk/>
            <pc:sldMk cId="3689370752" sldId="423"/>
            <ac:spMk id="22" creationId="{D4EE87F6-9B1F-BA8D-9F13-9FBB5ABA6B57}"/>
          </ac:spMkLst>
        </pc:spChg>
        <pc:spChg chg="add mod">
          <ac:chgData name="Jung, Hee Tae" userId="01ea2466-a5ae-4cb9-9618-c6f05381a89c" providerId="ADAL" clId="{A97C03BD-B10A-D741-8EDE-0A58FF8D2A15}" dt="2024-02-21T21:32:42.069" v="722" actId="1036"/>
          <ac:spMkLst>
            <pc:docMk/>
            <pc:sldMk cId="3689370752" sldId="423"/>
            <ac:spMk id="23" creationId="{256A57FB-3E75-122D-2D50-082EEC9C3C95}"/>
          </ac:spMkLst>
        </pc:spChg>
        <pc:picChg chg="add mod">
          <ac:chgData name="Jung, Hee Tae" userId="01ea2466-a5ae-4cb9-9618-c6f05381a89c" providerId="ADAL" clId="{A97C03BD-B10A-D741-8EDE-0A58FF8D2A15}" dt="2024-02-21T21:29:58.458" v="545" actId="1076"/>
          <ac:picMkLst>
            <pc:docMk/>
            <pc:sldMk cId="3689370752" sldId="423"/>
            <ac:picMk id="7" creationId="{0F23E8C4-D8DC-D303-777B-55DF4985FBB1}"/>
          </ac:picMkLst>
        </pc:picChg>
        <pc:picChg chg="add mod">
          <ac:chgData name="Jung, Hee Tae" userId="01ea2466-a5ae-4cb9-9618-c6f05381a89c" providerId="ADAL" clId="{A97C03BD-B10A-D741-8EDE-0A58FF8D2A15}" dt="2024-02-21T21:30:02.156" v="546" actId="1076"/>
          <ac:picMkLst>
            <pc:docMk/>
            <pc:sldMk cId="3689370752" sldId="423"/>
            <ac:picMk id="9" creationId="{92878AA5-3585-9112-9D9A-A1C899E46A0D}"/>
          </ac:picMkLst>
        </pc:picChg>
        <pc:cxnChg chg="del mod">
          <ac:chgData name="Jung, Hee Tae" userId="01ea2466-a5ae-4cb9-9618-c6f05381a89c" providerId="ADAL" clId="{A97C03BD-B10A-D741-8EDE-0A58FF8D2A15}" dt="2024-02-21T21:29:51.666" v="541" actId="478"/>
          <ac:cxnSpMkLst>
            <pc:docMk/>
            <pc:sldMk cId="3689370752" sldId="423"/>
            <ac:cxnSpMk id="5" creationId="{34F7BAF6-6AD5-EF5A-E5E9-121CED7244F5}"/>
          </ac:cxnSpMkLst>
        </pc:cxnChg>
        <pc:cxnChg chg="add mod">
          <ac:chgData name="Jung, Hee Tae" userId="01ea2466-a5ae-4cb9-9618-c6f05381a89c" providerId="ADAL" clId="{A97C03BD-B10A-D741-8EDE-0A58FF8D2A15}" dt="2024-02-21T21:31:49.644" v="690" actId="14100"/>
          <ac:cxnSpMkLst>
            <pc:docMk/>
            <pc:sldMk cId="3689370752" sldId="423"/>
            <ac:cxnSpMk id="16" creationId="{1B3FAC50-F486-767B-8BA5-2F393CFCBD21}"/>
          </ac:cxnSpMkLst>
        </pc:cxnChg>
        <pc:cxnChg chg="add mod">
          <ac:chgData name="Jung, Hee Tae" userId="01ea2466-a5ae-4cb9-9618-c6f05381a89c" providerId="ADAL" clId="{A97C03BD-B10A-D741-8EDE-0A58FF8D2A15}" dt="2024-02-21T21:31:57.227" v="693" actId="14100"/>
          <ac:cxnSpMkLst>
            <pc:docMk/>
            <pc:sldMk cId="3689370752" sldId="423"/>
            <ac:cxnSpMk id="19" creationId="{69ABE942-E80B-5B55-9BBE-A0F34D20F212}"/>
          </ac:cxnSpMkLst>
        </pc:cxnChg>
      </pc:sldChg>
      <pc:sldChg chg="modSp mod">
        <pc:chgData name="Jung, Hee Tae" userId="01ea2466-a5ae-4cb9-9618-c6f05381a89c" providerId="ADAL" clId="{A97C03BD-B10A-D741-8EDE-0A58FF8D2A15}" dt="2024-02-21T21:56:45.876" v="1625" actId="20577"/>
        <pc:sldMkLst>
          <pc:docMk/>
          <pc:sldMk cId="2251839915" sldId="424"/>
        </pc:sldMkLst>
        <pc:spChg chg="mod">
          <ac:chgData name="Jung, Hee Tae" userId="01ea2466-a5ae-4cb9-9618-c6f05381a89c" providerId="ADAL" clId="{A97C03BD-B10A-D741-8EDE-0A58FF8D2A15}" dt="2024-02-21T21:56:45.876" v="1625" actId="20577"/>
          <ac:spMkLst>
            <pc:docMk/>
            <pc:sldMk cId="2251839915" sldId="424"/>
            <ac:spMk id="4" creationId="{2656EB0B-211E-B32B-9026-66C43A82D6C7}"/>
          </ac:spMkLst>
        </pc:spChg>
      </pc:sldChg>
      <pc:sldChg chg="modSp del mod">
        <pc:chgData name="Jung, Hee Tae" userId="01ea2466-a5ae-4cb9-9618-c6f05381a89c" providerId="ADAL" clId="{A97C03BD-B10A-D741-8EDE-0A58FF8D2A15}" dt="2024-02-22T15:32:08.034" v="1627" actId="2696"/>
        <pc:sldMkLst>
          <pc:docMk/>
          <pc:sldMk cId="2359460829" sldId="425"/>
        </pc:sldMkLst>
        <pc:spChg chg="mod">
          <ac:chgData name="Jung, Hee Tae" userId="01ea2466-a5ae-4cb9-9618-c6f05381a89c" providerId="ADAL" clId="{A97C03BD-B10A-D741-8EDE-0A58FF8D2A15}" dt="2024-02-22T15:32:02.517" v="1626" actId="20577"/>
          <ac:spMkLst>
            <pc:docMk/>
            <pc:sldMk cId="2359460829" sldId="425"/>
            <ac:spMk id="2" creationId="{5A92A315-348B-6250-484C-65CB9353CEEE}"/>
          </ac:spMkLst>
        </pc:spChg>
      </pc:sldChg>
      <pc:sldChg chg="del">
        <pc:chgData name="Jung, Hee Tae" userId="01ea2466-a5ae-4cb9-9618-c6f05381a89c" providerId="ADAL" clId="{A97C03BD-B10A-D741-8EDE-0A58FF8D2A15}" dt="2024-02-21T21:56:13.973" v="1584" actId="2696"/>
        <pc:sldMkLst>
          <pc:docMk/>
          <pc:sldMk cId="544449000" sldId="426"/>
        </pc:sldMkLst>
      </pc:sldChg>
      <pc:sldChg chg="modSp mod">
        <pc:chgData name="Jung, Hee Tae" userId="01ea2466-a5ae-4cb9-9618-c6f05381a89c" providerId="ADAL" clId="{A97C03BD-B10A-D741-8EDE-0A58FF8D2A15}" dt="2024-02-22T15:32:48.830" v="1640" actId="20577"/>
        <pc:sldMkLst>
          <pc:docMk/>
          <pc:sldMk cId="1720485363" sldId="427"/>
        </pc:sldMkLst>
        <pc:spChg chg="mod">
          <ac:chgData name="Jung, Hee Tae" userId="01ea2466-a5ae-4cb9-9618-c6f05381a89c" providerId="ADAL" clId="{A97C03BD-B10A-D741-8EDE-0A58FF8D2A15}" dt="2024-02-22T15:32:48.830" v="1640" actId="20577"/>
          <ac:spMkLst>
            <pc:docMk/>
            <pc:sldMk cId="1720485363" sldId="427"/>
            <ac:spMk id="4" creationId="{2656EB0B-211E-B32B-9026-66C43A82D6C7}"/>
          </ac:spMkLst>
        </pc:spChg>
      </pc:sldChg>
    </pc:docChg>
  </pc:docChgLst>
  <pc:docChgLst>
    <pc:chgData name="Jung, Hee Tae" userId="01ea2466-a5ae-4cb9-9618-c6f05381a89c" providerId="ADAL" clId="{0C8FBC05-1726-294B-9AD8-977B51FC6BB2}"/>
    <pc:docChg chg="undo redo custSel addSld delSld modSld">
      <pc:chgData name="Jung, Hee Tae" userId="01ea2466-a5ae-4cb9-9618-c6f05381a89c" providerId="ADAL" clId="{0C8FBC05-1726-294B-9AD8-977B51FC6BB2}" dt="2023-03-08T05:20:25.452" v="2796" actId="20577"/>
      <pc:docMkLst>
        <pc:docMk/>
      </pc:docMkLst>
      <pc:sldChg chg="modSp mod">
        <pc:chgData name="Jung, Hee Tae" userId="01ea2466-a5ae-4cb9-9618-c6f05381a89c" providerId="ADAL" clId="{0C8FBC05-1726-294B-9AD8-977B51FC6BB2}" dt="2023-02-20T22:54:30.673" v="480" actId="20577"/>
        <pc:sldMkLst>
          <pc:docMk/>
          <pc:sldMk cId="3921867044" sldId="366"/>
        </pc:sldMkLst>
        <pc:spChg chg="mod">
          <ac:chgData name="Jung, Hee Tae" userId="01ea2466-a5ae-4cb9-9618-c6f05381a89c" providerId="ADAL" clId="{0C8FBC05-1726-294B-9AD8-977B51FC6BB2}" dt="2023-02-20T22:54:30.673" v="480" actId="20577"/>
          <ac:spMkLst>
            <pc:docMk/>
            <pc:sldMk cId="3921867044" sldId="366"/>
            <ac:spMk id="2" creationId="{568179B1-6BA9-2D58-B818-AD512598D94A}"/>
          </ac:spMkLst>
        </pc:spChg>
      </pc:sldChg>
      <pc:sldChg chg="modSp mod">
        <pc:chgData name="Jung, Hee Tae" userId="01ea2466-a5ae-4cb9-9618-c6f05381a89c" providerId="ADAL" clId="{0C8FBC05-1726-294B-9AD8-977B51FC6BB2}" dt="2023-02-22T03:50:21.956" v="2794" actId="20577"/>
        <pc:sldMkLst>
          <pc:docMk/>
          <pc:sldMk cId="3563074411" sldId="367"/>
        </pc:sldMkLst>
        <pc:spChg chg="mod">
          <ac:chgData name="Jung, Hee Tae" userId="01ea2466-a5ae-4cb9-9618-c6f05381a89c" providerId="ADAL" clId="{0C8FBC05-1726-294B-9AD8-977B51FC6BB2}" dt="2023-02-22T03:50:21.956" v="2794" actId="20577"/>
          <ac:spMkLst>
            <pc:docMk/>
            <pc:sldMk cId="3563074411" sldId="367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0C8FBC05-1726-294B-9AD8-977B51FC6BB2}" dt="2023-03-08T05:20:25.452" v="2796" actId="20577"/>
        <pc:sldMkLst>
          <pc:docMk/>
          <pc:sldMk cId="1278583442" sldId="397"/>
        </pc:sldMkLst>
        <pc:spChg chg="mod">
          <ac:chgData name="Jung, Hee Tae" userId="01ea2466-a5ae-4cb9-9618-c6f05381a89c" providerId="ADAL" clId="{0C8FBC05-1726-294B-9AD8-977B51FC6BB2}" dt="2023-02-22T01:04:09.056" v="1017" actId="20577"/>
          <ac:spMkLst>
            <pc:docMk/>
            <pc:sldMk cId="1278583442" sldId="397"/>
            <ac:spMk id="2" creationId="{5A92A315-348B-6250-484C-65CB9353CEEE}"/>
          </ac:spMkLst>
        </pc:spChg>
        <pc:spChg chg="mod">
          <ac:chgData name="Jung, Hee Tae" userId="01ea2466-a5ae-4cb9-9618-c6f05381a89c" providerId="ADAL" clId="{0C8FBC05-1726-294B-9AD8-977B51FC6BB2}" dt="2023-03-08T05:20:25.452" v="2796" actId="20577"/>
          <ac:spMkLst>
            <pc:docMk/>
            <pc:sldMk cId="1278583442" sldId="397"/>
            <ac:spMk id="4" creationId="{2656EB0B-211E-B32B-9026-66C43A82D6C7}"/>
          </ac:spMkLst>
        </pc:spChg>
      </pc:sldChg>
      <pc:sldChg chg="addSp delSp modSp mod">
        <pc:chgData name="Jung, Hee Tae" userId="01ea2466-a5ae-4cb9-9618-c6f05381a89c" providerId="ADAL" clId="{0C8FBC05-1726-294B-9AD8-977B51FC6BB2}" dt="2023-02-22T00:50:52.470" v="704" actId="20577"/>
        <pc:sldMkLst>
          <pc:docMk/>
          <pc:sldMk cId="1679918982" sldId="398"/>
        </pc:sldMkLst>
        <pc:spChg chg="mod">
          <ac:chgData name="Jung, Hee Tae" userId="01ea2466-a5ae-4cb9-9618-c6f05381a89c" providerId="ADAL" clId="{0C8FBC05-1726-294B-9AD8-977B51FC6BB2}" dt="2023-02-22T00:50:52.470" v="704" actId="20577"/>
          <ac:spMkLst>
            <pc:docMk/>
            <pc:sldMk cId="1679918982" sldId="398"/>
            <ac:spMk id="8" creationId="{B0C703B4-C655-B795-FA12-987B799BB371}"/>
          </ac:spMkLst>
        </pc:spChg>
        <pc:picChg chg="add del mod">
          <ac:chgData name="Jung, Hee Tae" userId="01ea2466-a5ae-4cb9-9618-c6f05381a89c" providerId="ADAL" clId="{0C8FBC05-1726-294B-9AD8-977B51FC6BB2}" dt="2023-02-21T19:39:41.771" v="672" actId="21"/>
          <ac:picMkLst>
            <pc:docMk/>
            <pc:sldMk cId="1679918982" sldId="398"/>
            <ac:picMk id="5" creationId="{EDB4966E-C1E5-BF39-3012-5FCA7C92A0FB}"/>
          </ac:picMkLst>
        </pc:picChg>
      </pc:sldChg>
      <pc:sldChg chg="delSp modSp add del mod">
        <pc:chgData name="Jung, Hee Tae" userId="01ea2466-a5ae-4cb9-9618-c6f05381a89c" providerId="ADAL" clId="{0C8FBC05-1726-294B-9AD8-977B51FC6BB2}" dt="2023-02-20T22:59:04.806" v="668" actId="20577"/>
        <pc:sldMkLst>
          <pc:docMk/>
          <pc:sldMk cId="660575327" sldId="399"/>
        </pc:sldMkLst>
        <pc:spChg chg="mod">
          <ac:chgData name="Jung, Hee Tae" userId="01ea2466-a5ae-4cb9-9618-c6f05381a89c" providerId="ADAL" clId="{0C8FBC05-1726-294B-9AD8-977B51FC6BB2}" dt="2023-02-20T22:59:04.806" v="668" actId="20577"/>
          <ac:spMkLst>
            <pc:docMk/>
            <pc:sldMk cId="660575327" sldId="399"/>
            <ac:spMk id="12" creationId="{B7800A18-AC1D-C664-21F2-0768FE874B4A}"/>
          </ac:spMkLst>
        </pc:spChg>
        <pc:picChg chg="del">
          <ac:chgData name="Jung, Hee Tae" userId="01ea2466-a5ae-4cb9-9618-c6f05381a89c" providerId="ADAL" clId="{0C8FBC05-1726-294B-9AD8-977B51FC6BB2}" dt="2023-02-20T22:57:29.202" v="514" actId="478"/>
          <ac:picMkLst>
            <pc:docMk/>
            <pc:sldMk cId="660575327" sldId="399"/>
            <ac:picMk id="16" creationId="{93E36433-93F2-6C42-341C-EDFF026F8EB7}"/>
          </ac:picMkLst>
        </pc:picChg>
        <pc:picChg chg="del">
          <ac:chgData name="Jung, Hee Tae" userId="01ea2466-a5ae-4cb9-9618-c6f05381a89c" providerId="ADAL" clId="{0C8FBC05-1726-294B-9AD8-977B51FC6BB2}" dt="2023-02-20T22:57:30.524" v="515" actId="478"/>
          <ac:picMkLst>
            <pc:docMk/>
            <pc:sldMk cId="660575327" sldId="399"/>
            <ac:picMk id="18" creationId="{47E04CA3-478D-B9E3-EF99-DD647B897697}"/>
          </ac:picMkLst>
        </pc:picChg>
      </pc:sldChg>
      <pc:sldChg chg="modSp mod">
        <pc:chgData name="Jung, Hee Tae" userId="01ea2466-a5ae-4cb9-9618-c6f05381a89c" providerId="ADAL" clId="{0C8FBC05-1726-294B-9AD8-977B51FC6BB2}" dt="2023-02-22T01:14:53.620" v="1924" actId="20577"/>
        <pc:sldMkLst>
          <pc:docMk/>
          <pc:sldMk cId="3125330462" sldId="419"/>
        </pc:sldMkLst>
        <pc:spChg chg="mod">
          <ac:chgData name="Jung, Hee Tae" userId="01ea2466-a5ae-4cb9-9618-c6f05381a89c" providerId="ADAL" clId="{0C8FBC05-1726-294B-9AD8-977B51FC6BB2}" dt="2023-02-22T01:14:53.620" v="1924" actId="20577"/>
          <ac:spMkLst>
            <pc:docMk/>
            <pc:sldMk cId="3125330462" sldId="419"/>
            <ac:spMk id="4" creationId="{2656EB0B-211E-B32B-9026-66C43A82D6C7}"/>
          </ac:spMkLst>
        </pc:spChg>
      </pc:sldChg>
      <pc:sldChg chg="del">
        <pc:chgData name="Jung, Hee Tae" userId="01ea2466-a5ae-4cb9-9618-c6f05381a89c" providerId="ADAL" clId="{0C8FBC05-1726-294B-9AD8-977B51FC6BB2}" dt="2023-02-22T01:03:52.877" v="1015" actId="2696"/>
        <pc:sldMkLst>
          <pc:docMk/>
          <pc:sldMk cId="2441849051" sldId="420"/>
        </pc:sldMkLst>
      </pc:sldChg>
      <pc:sldChg chg="modSp mod">
        <pc:chgData name="Jung, Hee Tae" userId="01ea2466-a5ae-4cb9-9618-c6f05381a89c" providerId="ADAL" clId="{0C8FBC05-1726-294B-9AD8-977B51FC6BB2}" dt="2023-02-22T01:19:51.204" v="2259" actId="20577"/>
        <pc:sldMkLst>
          <pc:docMk/>
          <pc:sldMk cId="3978352695" sldId="421"/>
        </pc:sldMkLst>
        <pc:spChg chg="mod">
          <ac:chgData name="Jung, Hee Tae" userId="01ea2466-a5ae-4cb9-9618-c6f05381a89c" providerId="ADAL" clId="{0C8FBC05-1726-294B-9AD8-977B51FC6BB2}" dt="2023-02-22T01:17:56.384" v="2037" actId="20577"/>
          <ac:spMkLst>
            <pc:docMk/>
            <pc:sldMk cId="3978352695" sldId="421"/>
            <ac:spMk id="2" creationId="{5A92A315-348B-6250-484C-65CB9353CEEE}"/>
          </ac:spMkLst>
        </pc:spChg>
        <pc:spChg chg="mod">
          <ac:chgData name="Jung, Hee Tae" userId="01ea2466-a5ae-4cb9-9618-c6f05381a89c" providerId="ADAL" clId="{0C8FBC05-1726-294B-9AD8-977B51FC6BB2}" dt="2023-02-22T01:19:51.204" v="2259" actId="20577"/>
          <ac:spMkLst>
            <pc:docMk/>
            <pc:sldMk cId="3978352695" sldId="421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0C8FBC05-1726-294B-9AD8-977B51FC6BB2}" dt="2023-02-22T02:42:24.337" v="2606" actId="20577"/>
        <pc:sldMkLst>
          <pc:docMk/>
          <pc:sldMk cId="2909781206" sldId="422"/>
        </pc:sldMkLst>
        <pc:spChg chg="mod">
          <ac:chgData name="Jung, Hee Tae" userId="01ea2466-a5ae-4cb9-9618-c6f05381a89c" providerId="ADAL" clId="{0C8FBC05-1726-294B-9AD8-977B51FC6BB2}" dt="2023-02-22T02:42:24.337" v="2606" actId="20577"/>
          <ac:spMkLst>
            <pc:docMk/>
            <pc:sldMk cId="2909781206" sldId="422"/>
            <ac:spMk id="4" creationId="{2656EB0B-211E-B32B-9026-66C43A82D6C7}"/>
          </ac:spMkLst>
        </pc:spChg>
      </pc:sldChg>
      <pc:sldChg chg="addSp delSp modSp new del mod">
        <pc:chgData name="Jung, Hee Tae" userId="01ea2466-a5ae-4cb9-9618-c6f05381a89c" providerId="ADAL" clId="{0C8FBC05-1726-294B-9AD8-977B51FC6BB2}" dt="2023-02-21T21:37:53.644" v="702" actId="2696"/>
        <pc:sldMkLst>
          <pc:docMk/>
          <pc:sldMk cId="3237688680" sldId="423"/>
        </pc:sldMkLst>
        <pc:picChg chg="add del mod">
          <ac:chgData name="Jung, Hee Tae" userId="01ea2466-a5ae-4cb9-9618-c6f05381a89c" providerId="ADAL" clId="{0C8FBC05-1726-294B-9AD8-977B51FC6BB2}" dt="2023-02-21T21:37:50.472" v="701" actId="478"/>
          <ac:picMkLst>
            <pc:docMk/>
            <pc:sldMk cId="3237688680" sldId="423"/>
            <ac:picMk id="5" creationId="{B461DF0F-44CA-CE6D-E709-AECC5974F23E}"/>
          </ac:picMkLst>
        </pc:picChg>
        <pc:cxnChg chg="add del">
          <ac:chgData name="Jung, Hee Tae" userId="01ea2466-a5ae-4cb9-9618-c6f05381a89c" providerId="ADAL" clId="{0C8FBC05-1726-294B-9AD8-977B51FC6BB2}" dt="2023-02-21T19:41:43.284" v="700" actId="478"/>
          <ac:cxnSpMkLst>
            <pc:docMk/>
            <pc:sldMk cId="3237688680" sldId="423"/>
            <ac:cxnSpMk id="7" creationId="{B24AEF7D-74B0-5D90-6DDA-D326E12BB132}"/>
          </ac:cxnSpMkLst>
        </pc:cxnChg>
        <pc:cxnChg chg="add del mod">
          <ac:chgData name="Jung, Hee Tae" userId="01ea2466-a5ae-4cb9-9618-c6f05381a89c" providerId="ADAL" clId="{0C8FBC05-1726-294B-9AD8-977B51FC6BB2}" dt="2023-02-21T19:41:42.119" v="699" actId="478"/>
          <ac:cxnSpMkLst>
            <pc:docMk/>
            <pc:sldMk cId="3237688680" sldId="423"/>
            <ac:cxnSpMk id="8" creationId="{804D3A0B-5034-9A34-8B8E-98060567FF45}"/>
          </ac:cxnSpMkLst>
        </pc:cxnChg>
        <pc:cxnChg chg="add del mod">
          <ac:chgData name="Jung, Hee Tae" userId="01ea2466-a5ae-4cb9-9618-c6f05381a89c" providerId="ADAL" clId="{0C8FBC05-1726-294B-9AD8-977B51FC6BB2}" dt="2023-02-21T19:41:39.222" v="697" actId="478"/>
          <ac:cxnSpMkLst>
            <pc:docMk/>
            <pc:sldMk cId="3237688680" sldId="423"/>
            <ac:cxnSpMk id="11" creationId="{C167186B-F6C6-021F-BA69-87AD055C6AAA}"/>
          </ac:cxnSpMkLst>
        </pc:cxnChg>
        <pc:cxnChg chg="add del mod">
          <ac:chgData name="Jung, Hee Tae" userId="01ea2466-a5ae-4cb9-9618-c6f05381a89c" providerId="ADAL" clId="{0C8FBC05-1726-294B-9AD8-977B51FC6BB2}" dt="2023-02-21T19:41:40.755" v="698" actId="478"/>
          <ac:cxnSpMkLst>
            <pc:docMk/>
            <pc:sldMk cId="3237688680" sldId="423"/>
            <ac:cxnSpMk id="14" creationId="{857504A9-4113-210A-2C76-A287FDBEFA36}"/>
          </ac:cxnSpMkLst>
        </pc:cxnChg>
        <pc:cxnChg chg="add mod">
          <ac:chgData name="Jung, Hee Tae" userId="01ea2466-a5ae-4cb9-9618-c6f05381a89c" providerId="ADAL" clId="{0C8FBC05-1726-294B-9AD8-977B51FC6BB2}" dt="2023-02-21T19:40:56.890" v="687" actId="14100"/>
          <ac:cxnSpMkLst>
            <pc:docMk/>
            <pc:sldMk cId="3237688680" sldId="423"/>
            <ac:cxnSpMk id="17" creationId="{91D04127-67EC-5800-F9A5-D6AFDF961986}"/>
          </ac:cxnSpMkLst>
        </pc:cxnChg>
        <pc:cxnChg chg="add mod">
          <ac:chgData name="Jung, Hee Tae" userId="01ea2466-a5ae-4cb9-9618-c6f05381a89c" providerId="ADAL" clId="{0C8FBC05-1726-294B-9AD8-977B51FC6BB2}" dt="2023-02-21T19:41:03.099" v="690" actId="14100"/>
          <ac:cxnSpMkLst>
            <pc:docMk/>
            <pc:sldMk cId="3237688680" sldId="423"/>
            <ac:cxnSpMk id="20" creationId="{0DB5D7EB-6096-779A-C9CD-FD0F7E2C8CF2}"/>
          </ac:cxnSpMkLst>
        </pc:cxnChg>
        <pc:cxnChg chg="add mod">
          <ac:chgData name="Jung, Hee Tae" userId="01ea2466-a5ae-4cb9-9618-c6f05381a89c" providerId="ADAL" clId="{0C8FBC05-1726-294B-9AD8-977B51FC6BB2}" dt="2023-02-21T19:41:08.041" v="693" actId="14100"/>
          <ac:cxnSpMkLst>
            <pc:docMk/>
            <pc:sldMk cId="3237688680" sldId="423"/>
            <ac:cxnSpMk id="23" creationId="{379D6680-A5B8-D62B-7BC8-009731F8EF3E}"/>
          </ac:cxnSpMkLst>
        </pc:cxnChg>
        <pc:cxnChg chg="add mod">
          <ac:chgData name="Jung, Hee Tae" userId="01ea2466-a5ae-4cb9-9618-c6f05381a89c" providerId="ADAL" clId="{0C8FBC05-1726-294B-9AD8-977B51FC6BB2}" dt="2023-02-21T19:41:13.465" v="696" actId="14100"/>
          <ac:cxnSpMkLst>
            <pc:docMk/>
            <pc:sldMk cId="3237688680" sldId="423"/>
            <ac:cxnSpMk id="26" creationId="{5B433EE2-BF52-3495-00B5-7A900FA2FC71}"/>
          </ac:cxnSpMkLst>
        </pc:cxnChg>
      </pc:sldChg>
      <pc:sldChg chg="addSp delSp modSp add mod">
        <pc:chgData name="Jung, Hee Tae" userId="01ea2466-a5ae-4cb9-9618-c6f05381a89c" providerId="ADAL" clId="{0C8FBC05-1726-294B-9AD8-977B51FC6BB2}" dt="2023-02-22T01:03:45.921" v="1014" actId="20577"/>
        <pc:sldMkLst>
          <pc:docMk/>
          <pc:sldMk cId="3689370752" sldId="423"/>
        </pc:sldMkLst>
        <pc:spChg chg="mod">
          <ac:chgData name="Jung, Hee Tae" userId="01ea2466-a5ae-4cb9-9618-c6f05381a89c" providerId="ADAL" clId="{0C8FBC05-1726-294B-9AD8-977B51FC6BB2}" dt="2023-02-22T01:01:45.072" v="932" actId="20577"/>
          <ac:spMkLst>
            <pc:docMk/>
            <pc:sldMk cId="3689370752" sldId="423"/>
            <ac:spMk id="2" creationId="{5A92A315-348B-6250-484C-65CB9353CEEE}"/>
          </ac:spMkLst>
        </pc:spChg>
        <pc:spChg chg="mod">
          <ac:chgData name="Jung, Hee Tae" userId="01ea2466-a5ae-4cb9-9618-c6f05381a89c" providerId="ADAL" clId="{0C8FBC05-1726-294B-9AD8-977B51FC6BB2}" dt="2023-02-22T01:02:39.670" v="934" actId="20577"/>
          <ac:spMkLst>
            <pc:docMk/>
            <pc:sldMk cId="3689370752" sldId="423"/>
            <ac:spMk id="4" creationId="{2656EB0B-211E-B32B-9026-66C43A82D6C7}"/>
          </ac:spMkLst>
        </pc:spChg>
        <pc:spChg chg="del">
          <ac:chgData name="Jung, Hee Tae" userId="01ea2466-a5ae-4cb9-9618-c6f05381a89c" providerId="ADAL" clId="{0C8FBC05-1726-294B-9AD8-977B51FC6BB2}" dt="2023-02-22T00:54:55.321" v="734" actId="478"/>
          <ac:spMkLst>
            <pc:docMk/>
            <pc:sldMk cId="3689370752" sldId="423"/>
            <ac:spMk id="7" creationId="{101233C3-4D7B-27F0-4DF5-ACAB7976938A}"/>
          </ac:spMkLst>
        </pc:spChg>
        <pc:spChg chg="del">
          <ac:chgData name="Jung, Hee Tae" userId="01ea2466-a5ae-4cb9-9618-c6f05381a89c" providerId="ADAL" clId="{0C8FBC05-1726-294B-9AD8-977B51FC6BB2}" dt="2023-02-22T00:54:56.595" v="735" actId="478"/>
          <ac:spMkLst>
            <pc:docMk/>
            <pc:sldMk cId="3689370752" sldId="423"/>
            <ac:spMk id="8" creationId="{6D3A82FE-966A-4240-1673-F0696851D927}"/>
          </ac:spMkLst>
        </pc:spChg>
        <pc:spChg chg="del">
          <ac:chgData name="Jung, Hee Tae" userId="01ea2466-a5ae-4cb9-9618-c6f05381a89c" providerId="ADAL" clId="{0C8FBC05-1726-294B-9AD8-977B51FC6BB2}" dt="2023-02-22T00:54:58.240" v="736" actId="478"/>
          <ac:spMkLst>
            <pc:docMk/>
            <pc:sldMk cId="3689370752" sldId="423"/>
            <ac:spMk id="9" creationId="{F7F52D83-5C70-A7A4-1A73-D3E224A265F9}"/>
          </ac:spMkLst>
        </pc:spChg>
        <pc:spChg chg="add mod">
          <ac:chgData name="Jung, Hee Tae" userId="01ea2466-a5ae-4cb9-9618-c6f05381a89c" providerId="ADAL" clId="{0C8FBC05-1726-294B-9AD8-977B51FC6BB2}" dt="2023-02-22T00:56:55.894" v="778" actId="1036"/>
          <ac:spMkLst>
            <pc:docMk/>
            <pc:sldMk cId="3689370752" sldId="423"/>
            <ac:spMk id="11" creationId="{C1A7A819-06B6-E532-A005-91911D3CEAB8}"/>
          </ac:spMkLst>
        </pc:spChg>
        <pc:spChg chg="add mod">
          <ac:chgData name="Jung, Hee Tae" userId="01ea2466-a5ae-4cb9-9618-c6f05381a89c" providerId="ADAL" clId="{0C8FBC05-1726-294B-9AD8-977B51FC6BB2}" dt="2023-02-22T01:03:45.921" v="1014" actId="20577"/>
          <ac:spMkLst>
            <pc:docMk/>
            <pc:sldMk cId="3689370752" sldId="423"/>
            <ac:spMk id="15" creationId="{D4E2BF2E-8A36-8332-48D0-5D835274E429}"/>
          </ac:spMkLst>
        </pc:spChg>
        <pc:spChg chg="del">
          <ac:chgData name="Jung, Hee Tae" userId="01ea2466-a5ae-4cb9-9618-c6f05381a89c" providerId="ADAL" clId="{0C8FBC05-1726-294B-9AD8-977B51FC6BB2}" dt="2023-02-22T00:55:01.142" v="737" actId="478"/>
          <ac:spMkLst>
            <pc:docMk/>
            <pc:sldMk cId="3689370752" sldId="423"/>
            <ac:spMk id="19" creationId="{EC7771F8-5C81-F0B9-7C07-1A9926495BAF}"/>
          </ac:spMkLst>
        </pc:spChg>
        <pc:picChg chg="del">
          <ac:chgData name="Jung, Hee Tae" userId="01ea2466-a5ae-4cb9-9618-c6f05381a89c" providerId="ADAL" clId="{0C8FBC05-1726-294B-9AD8-977B51FC6BB2}" dt="2023-02-22T00:54:53.393" v="733" actId="478"/>
          <ac:picMkLst>
            <pc:docMk/>
            <pc:sldMk cId="3689370752" sldId="423"/>
            <ac:picMk id="6" creationId="{D0E7B8A3-6C8C-3048-E25A-21F74AA16536}"/>
          </ac:picMkLst>
        </pc:picChg>
        <pc:cxnChg chg="add mod">
          <ac:chgData name="Jung, Hee Tae" userId="01ea2466-a5ae-4cb9-9618-c6f05381a89c" providerId="ADAL" clId="{0C8FBC05-1726-294B-9AD8-977B51FC6BB2}" dt="2023-02-22T00:56:55.894" v="778" actId="1036"/>
          <ac:cxnSpMkLst>
            <pc:docMk/>
            <pc:sldMk cId="3689370752" sldId="423"/>
            <ac:cxnSpMk id="5" creationId="{34F7BAF6-6AD5-EF5A-E5E9-121CED7244F5}"/>
          </ac:cxnSpMkLst>
        </pc:cxnChg>
        <pc:cxnChg chg="del">
          <ac:chgData name="Jung, Hee Tae" userId="01ea2466-a5ae-4cb9-9618-c6f05381a89c" providerId="ADAL" clId="{0C8FBC05-1726-294B-9AD8-977B51FC6BB2}" dt="2023-02-22T00:54:52.442" v="732" actId="478"/>
          <ac:cxnSpMkLst>
            <pc:docMk/>
            <pc:sldMk cId="3689370752" sldId="423"/>
            <ac:cxnSpMk id="10" creationId="{E8E38A62-F408-B3F3-2E30-BA5A147C269C}"/>
          </ac:cxnSpMkLst>
        </pc:cxnChg>
        <pc:cxnChg chg="del">
          <ac:chgData name="Jung, Hee Tae" userId="01ea2466-a5ae-4cb9-9618-c6f05381a89c" providerId="ADAL" clId="{0C8FBC05-1726-294B-9AD8-977B51FC6BB2}" dt="2023-02-22T00:54:51.323" v="731" actId="478"/>
          <ac:cxnSpMkLst>
            <pc:docMk/>
            <pc:sldMk cId="3689370752" sldId="423"/>
            <ac:cxnSpMk id="13" creationId="{320C4BBA-3F17-4FAB-CB47-521DF4FFCA35}"/>
          </ac:cxnSpMkLst>
        </pc:cxnChg>
        <pc:cxnChg chg="del">
          <ac:chgData name="Jung, Hee Tae" userId="01ea2466-a5ae-4cb9-9618-c6f05381a89c" providerId="ADAL" clId="{0C8FBC05-1726-294B-9AD8-977B51FC6BB2}" dt="2023-02-22T00:54:50.325" v="730" actId="478"/>
          <ac:cxnSpMkLst>
            <pc:docMk/>
            <pc:sldMk cId="3689370752" sldId="423"/>
            <ac:cxnSpMk id="16" creationId="{1CE7CE72-5478-0376-5F1C-1A307D07BFCE}"/>
          </ac:cxnSpMkLst>
        </pc:cxnChg>
      </pc:sldChg>
      <pc:sldChg chg="modSp add mod">
        <pc:chgData name="Jung, Hee Tae" userId="01ea2466-a5ae-4cb9-9618-c6f05381a89c" providerId="ADAL" clId="{0C8FBC05-1726-294B-9AD8-977B51FC6BB2}" dt="2023-02-22T01:13:51.319" v="1830" actId="12"/>
        <pc:sldMkLst>
          <pc:docMk/>
          <pc:sldMk cId="2251839915" sldId="424"/>
        </pc:sldMkLst>
        <pc:spChg chg="mod">
          <ac:chgData name="Jung, Hee Tae" userId="01ea2466-a5ae-4cb9-9618-c6f05381a89c" providerId="ADAL" clId="{0C8FBC05-1726-294B-9AD8-977B51FC6BB2}" dt="2023-02-22T01:06:12.965" v="1194" actId="20577"/>
          <ac:spMkLst>
            <pc:docMk/>
            <pc:sldMk cId="2251839915" sldId="424"/>
            <ac:spMk id="2" creationId="{5A92A315-348B-6250-484C-65CB9353CEEE}"/>
          </ac:spMkLst>
        </pc:spChg>
        <pc:spChg chg="mod">
          <ac:chgData name="Jung, Hee Tae" userId="01ea2466-a5ae-4cb9-9618-c6f05381a89c" providerId="ADAL" clId="{0C8FBC05-1726-294B-9AD8-977B51FC6BB2}" dt="2023-02-22T01:13:51.319" v="1830" actId="12"/>
          <ac:spMkLst>
            <pc:docMk/>
            <pc:sldMk cId="2251839915" sldId="424"/>
            <ac:spMk id="4" creationId="{2656EB0B-211E-B32B-9026-66C43A82D6C7}"/>
          </ac:spMkLst>
        </pc:spChg>
      </pc:sldChg>
      <pc:sldChg chg="add">
        <pc:chgData name="Jung, Hee Tae" userId="01ea2466-a5ae-4cb9-9618-c6f05381a89c" providerId="ADAL" clId="{0C8FBC05-1726-294B-9AD8-977B51FC6BB2}" dt="2023-02-22T01:17:47.707" v="2031"/>
        <pc:sldMkLst>
          <pc:docMk/>
          <pc:sldMk cId="2359460829" sldId="425"/>
        </pc:sldMkLst>
      </pc:sldChg>
      <pc:sldChg chg="modSp add mod">
        <pc:chgData name="Jung, Hee Tae" userId="01ea2466-a5ae-4cb9-9618-c6f05381a89c" providerId="ADAL" clId="{0C8FBC05-1726-294B-9AD8-977B51FC6BB2}" dt="2023-02-22T01:21:14.675" v="2361" actId="20577"/>
        <pc:sldMkLst>
          <pc:docMk/>
          <pc:sldMk cId="544449000" sldId="426"/>
        </pc:sldMkLst>
        <pc:spChg chg="mod">
          <ac:chgData name="Jung, Hee Tae" userId="01ea2466-a5ae-4cb9-9618-c6f05381a89c" providerId="ADAL" clId="{0C8FBC05-1726-294B-9AD8-977B51FC6BB2}" dt="2023-02-22T01:20:41.255" v="2276" actId="20577"/>
          <ac:spMkLst>
            <pc:docMk/>
            <pc:sldMk cId="544449000" sldId="426"/>
            <ac:spMk id="2" creationId="{5A92A315-348B-6250-484C-65CB9353CEEE}"/>
          </ac:spMkLst>
        </pc:spChg>
        <pc:spChg chg="mod">
          <ac:chgData name="Jung, Hee Tae" userId="01ea2466-a5ae-4cb9-9618-c6f05381a89c" providerId="ADAL" clId="{0C8FBC05-1726-294B-9AD8-977B51FC6BB2}" dt="2023-02-22T01:21:14.675" v="2361" actId="20577"/>
          <ac:spMkLst>
            <pc:docMk/>
            <pc:sldMk cId="544449000" sldId="426"/>
            <ac:spMk id="4" creationId="{2656EB0B-211E-B32B-9026-66C43A82D6C7}"/>
          </ac:spMkLst>
        </pc:spChg>
      </pc:sldChg>
      <pc:sldChg chg="modSp add mod">
        <pc:chgData name="Jung, Hee Tae" userId="01ea2466-a5ae-4cb9-9618-c6f05381a89c" providerId="ADAL" clId="{0C8FBC05-1726-294B-9AD8-977B51FC6BB2}" dt="2023-02-22T02:45:17.039" v="2650" actId="20577"/>
        <pc:sldMkLst>
          <pc:docMk/>
          <pc:sldMk cId="1720485363" sldId="427"/>
        </pc:sldMkLst>
        <pc:spChg chg="mod">
          <ac:chgData name="Jung, Hee Tae" userId="01ea2466-a5ae-4cb9-9618-c6f05381a89c" providerId="ADAL" clId="{0C8FBC05-1726-294B-9AD8-977B51FC6BB2}" dt="2023-02-22T02:43:21.983" v="2620" actId="20577"/>
          <ac:spMkLst>
            <pc:docMk/>
            <pc:sldMk cId="1720485363" sldId="427"/>
            <ac:spMk id="2" creationId="{5A92A315-348B-6250-484C-65CB9353CEEE}"/>
          </ac:spMkLst>
        </pc:spChg>
        <pc:spChg chg="mod">
          <ac:chgData name="Jung, Hee Tae" userId="01ea2466-a5ae-4cb9-9618-c6f05381a89c" providerId="ADAL" clId="{0C8FBC05-1726-294B-9AD8-977B51FC6BB2}" dt="2023-02-22T02:45:17.039" v="2650" actId="20577"/>
          <ac:spMkLst>
            <pc:docMk/>
            <pc:sldMk cId="1720485363" sldId="427"/>
            <ac:spMk id="4" creationId="{2656EB0B-211E-B32B-9026-66C43A82D6C7}"/>
          </ac:spMkLst>
        </pc:spChg>
      </pc:sldChg>
    </pc:docChg>
  </pc:docChgLst>
  <pc:docChgLst>
    <pc:chgData name="Jung, Hee Tae" userId="01ea2466-a5ae-4cb9-9618-c6f05381a89c" providerId="ADAL" clId="{47EAF679-B21C-6A48-BC87-5150C831FDF4}"/>
    <pc:docChg chg="custSel addSld delSld modSld sldOrd">
      <pc:chgData name="Jung, Hee Tae" userId="01ea2466-a5ae-4cb9-9618-c6f05381a89c" providerId="ADAL" clId="{47EAF679-B21C-6A48-BC87-5150C831FDF4}" dt="2023-02-03T03:25:40.197" v="2324"/>
      <pc:docMkLst>
        <pc:docMk/>
      </pc:docMkLst>
      <pc:sldChg chg="addSp delSp modSp mod">
        <pc:chgData name="Jung, Hee Tae" userId="01ea2466-a5ae-4cb9-9618-c6f05381a89c" providerId="ADAL" clId="{47EAF679-B21C-6A48-BC87-5150C831FDF4}" dt="2023-02-03T03:25:40.197" v="2324"/>
        <pc:sldMkLst>
          <pc:docMk/>
          <pc:sldMk cId="3921867044" sldId="366"/>
        </pc:sldMkLst>
        <pc:spChg chg="mod">
          <ac:chgData name="Jung, Hee Tae" userId="01ea2466-a5ae-4cb9-9618-c6f05381a89c" providerId="ADAL" clId="{47EAF679-B21C-6A48-BC87-5150C831FDF4}" dt="2023-01-25T16:03:55.841" v="43" actId="20577"/>
          <ac:spMkLst>
            <pc:docMk/>
            <pc:sldMk cId="3921867044" sldId="366"/>
            <ac:spMk id="2" creationId="{568179B1-6BA9-2D58-B818-AD512598D94A}"/>
          </ac:spMkLst>
        </pc:spChg>
        <pc:spChg chg="add del mod">
          <ac:chgData name="Jung, Hee Tae" userId="01ea2466-a5ae-4cb9-9618-c6f05381a89c" providerId="ADAL" clId="{47EAF679-B21C-6A48-BC87-5150C831FDF4}" dt="2023-02-03T03:25:40.197" v="2324"/>
          <ac:spMkLst>
            <pc:docMk/>
            <pc:sldMk cId="3921867044" sldId="366"/>
            <ac:spMk id="6" creationId="{BBE26BD3-EC38-9392-8EF6-E94AC6D8975F}"/>
          </ac:spMkLst>
        </pc:spChg>
      </pc:sldChg>
      <pc:sldChg chg="modSp mod">
        <pc:chgData name="Jung, Hee Tae" userId="01ea2466-a5ae-4cb9-9618-c6f05381a89c" providerId="ADAL" clId="{47EAF679-B21C-6A48-BC87-5150C831FDF4}" dt="2023-01-25T16:05:42.069" v="591" actId="20577"/>
        <pc:sldMkLst>
          <pc:docMk/>
          <pc:sldMk cId="3563074411" sldId="367"/>
        </pc:sldMkLst>
        <pc:spChg chg="mod">
          <ac:chgData name="Jung, Hee Tae" userId="01ea2466-a5ae-4cb9-9618-c6f05381a89c" providerId="ADAL" clId="{47EAF679-B21C-6A48-BC87-5150C831FDF4}" dt="2023-01-25T16:04:23.503" v="60" actId="20577"/>
          <ac:spMkLst>
            <pc:docMk/>
            <pc:sldMk cId="3563074411" sldId="367"/>
            <ac:spMk id="2" creationId="{5A92A315-348B-6250-484C-65CB9353CEEE}"/>
          </ac:spMkLst>
        </pc:spChg>
        <pc:spChg chg="mod">
          <ac:chgData name="Jung, Hee Tae" userId="01ea2466-a5ae-4cb9-9618-c6f05381a89c" providerId="ADAL" clId="{47EAF679-B21C-6A48-BC87-5150C831FDF4}" dt="2023-01-25T16:05:42.069" v="591" actId="20577"/>
          <ac:spMkLst>
            <pc:docMk/>
            <pc:sldMk cId="3563074411" sldId="367"/>
            <ac:spMk id="4" creationId="{2656EB0B-211E-B32B-9026-66C43A82D6C7}"/>
          </ac:spMkLst>
        </pc:spChg>
      </pc:sldChg>
      <pc:sldChg chg="del">
        <pc:chgData name="Jung, Hee Tae" userId="01ea2466-a5ae-4cb9-9618-c6f05381a89c" providerId="ADAL" clId="{47EAF679-B21C-6A48-BC87-5150C831FDF4}" dt="2023-01-25T16:04:17.591" v="44" actId="2696"/>
        <pc:sldMkLst>
          <pc:docMk/>
          <pc:sldMk cId="243106971" sldId="394"/>
        </pc:sldMkLst>
      </pc:sldChg>
      <pc:sldChg chg="del">
        <pc:chgData name="Jung, Hee Tae" userId="01ea2466-a5ae-4cb9-9618-c6f05381a89c" providerId="ADAL" clId="{47EAF679-B21C-6A48-BC87-5150C831FDF4}" dt="2023-01-25T16:21:02.657" v="1149" actId="2696"/>
        <pc:sldMkLst>
          <pc:docMk/>
          <pc:sldMk cId="2451643843" sldId="395"/>
        </pc:sldMkLst>
      </pc:sldChg>
      <pc:sldChg chg="del">
        <pc:chgData name="Jung, Hee Tae" userId="01ea2466-a5ae-4cb9-9618-c6f05381a89c" providerId="ADAL" clId="{47EAF679-B21C-6A48-BC87-5150C831FDF4}" dt="2023-01-25T16:21:03.640" v="1150" actId="2696"/>
        <pc:sldMkLst>
          <pc:docMk/>
          <pc:sldMk cId="2280481799" sldId="396"/>
        </pc:sldMkLst>
      </pc:sldChg>
      <pc:sldChg chg="addSp modSp mod">
        <pc:chgData name="Jung, Hee Tae" userId="01ea2466-a5ae-4cb9-9618-c6f05381a89c" providerId="ADAL" clId="{47EAF679-B21C-6A48-BC87-5150C831FDF4}" dt="2023-01-25T16:20:48.666" v="1147" actId="1076"/>
        <pc:sldMkLst>
          <pc:docMk/>
          <pc:sldMk cId="1278583442" sldId="397"/>
        </pc:sldMkLst>
        <pc:spChg chg="mod">
          <ac:chgData name="Jung, Hee Tae" userId="01ea2466-a5ae-4cb9-9618-c6f05381a89c" providerId="ADAL" clId="{47EAF679-B21C-6A48-BC87-5150C831FDF4}" dt="2023-01-25T16:11:38.082" v="958" actId="20577"/>
          <ac:spMkLst>
            <pc:docMk/>
            <pc:sldMk cId="1278583442" sldId="397"/>
            <ac:spMk id="2" creationId="{5A92A315-348B-6250-484C-65CB9353CEEE}"/>
          </ac:spMkLst>
        </pc:spChg>
        <pc:spChg chg="mod">
          <ac:chgData name="Jung, Hee Tae" userId="01ea2466-a5ae-4cb9-9618-c6f05381a89c" providerId="ADAL" clId="{47EAF679-B21C-6A48-BC87-5150C831FDF4}" dt="2023-01-25T16:16:02.340" v="1049"/>
          <ac:spMkLst>
            <pc:docMk/>
            <pc:sldMk cId="1278583442" sldId="397"/>
            <ac:spMk id="4" creationId="{2656EB0B-211E-B32B-9026-66C43A82D6C7}"/>
          </ac:spMkLst>
        </pc:spChg>
        <pc:spChg chg="add mod">
          <ac:chgData name="Jung, Hee Tae" userId="01ea2466-a5ae-4cb9-9618-c6f05381a89c" providerId="ADAL" clId="{47EAF679-B21C-6A48-BC87-5150C831FDF4}" dt="2023-01-25T16:17:46.616" v="1064" actId="1076"/>
          <ac:spMkLst>
            <pc:docMk/>
            <pc:sldMk cId="1278583442" sldId="397"/>
            <ac:spMk id="7" creationId="{101233C3-4D7B-27F0-4DF5-ACAB7976938A}"/>
          </ac:spMkLst>
        </pc:spChg>
        <pc:spChg chg="add mod">
          <ac:chgData name="Jung, Hee Tae" userId="01ea2466-a5ae-4cb9-9618-c6f05381a89c" providerId="ADAL" clId="{47EAF679-B21C-6A48-BC87-5150C831FDF4}" dt="2023-01-25T16:17:50.998" v="1068" actId="1038"/>
          <ac:spMkLst>
            <pc:docMk/>
            <pc:sldMk cId="1278583442" sldId="397"/>
            <ac:spMk id="8" creationId="{6D3A82FE-966A-4240-1673-F0696851D927}"/>
          </ac:spMkLst>
        </pc:spChg>
        <pc:spChg chg="add mod">
          <ac:chgData name="Jung, Hee Tae" userId="01ea2466-a5ae-4cb9-9618-c6f05381a89c" providerId="ADAL" clId="{47EAF679-B21C-6A48-BC87-5150C831FDF4}" dt="2023-01-25T16:17:56.883" v="1076" actId="1035"/>
          <ac:spMkLst>
            <pc:docMk/>
            <pc:sldMk cId="1278583442" sldId="397"/>
            <ac:spMk id="9" creationId="{F7F52D83-5C70-A7A4-1A73-D3E224A265F9}"/>
          </ac:spMkLst>
        </pc:spChg>
        <pc:spChg chg="add mod">
          <ac:chgData name="Jung, Hee Tae" userId="01ea2466-a5ae-4cb9-9618-c6f05381a89c" providerId="ADAL" clId="{47EAF679-B21C-6A48-BC87-5150C831FDF4}" dt="2023-01-25T16:20:48.666" v="1147" actId="1076"/>
          <ac:spMkLst>
            <pc:docMk/>
            <pc:sldMk cId="1278583442" sldId="397"/>
            <ac:spMk id="19" creationId="{EC7771F8-5C81-F0B9-7C07-1A9926495BAF}"/>
          </ac:spMkLst>
        </pc:spChg>
        <pc:picChg chg="add mod">
          <ac:chgData name="Jung, Hee Tae" userId="01ea2466-a5ae-4cb9-9618-c6f05381a89c" providerId="ADAL" clId="{47EAF679-B21C-6A48-BC87-5150C831FDF4}" dt="2023-01-25T16:17:05.724" v="1054" actId="1076"/>
          <ac:picMkLst>
            <pc:docMk/>
            <pc:sldMk cId="1278583442" sldId="397"/>
            <ac:picMk id="6" creationId="{D0E7B8A3-6C8C-3048-E25A-21F74AA16536}"/>
          </ac:picMkLst>
        </pc:picChg>
        <pc:cxnChg chg="add mod">
          <ac:chgData name="Jung, Hee Tae" userId="01ea2466-a5ae-4cb9-9618-c6f05381a89c" providerId="ADAL" clId="{47EAF679-B21C-6A48-BC87-5150C831FDF4}" dt="2023-01-25T16:18:21.349" v="1093" actId="14100"/>
          <ac:cxnSpMkLst>
            <pc:docMk/>
            <pc:sldMk cId="1278583442" sldId="397"/>
            <ac:cxnSpMk id="10" creationId="{E8E38A62-F408-B3F3-2E30-BA5A147C269C}"/>
          </ac:cxnSpMkLst>
        </pc:cxnChg>
        <pc:cxnChg chg="add mod">
          <ac:chgData name="Jung, Hee Tae" userId="01ea2466-a5ae-4cb9-9618-c6f05381a89c" providerId="ADAL" clId="{47EAF679-B21C-6A48-BC87-5150C831FDF4}" dt="2023-01-25T16:18:28.711" v="1096" actId="14100"/>
          <ac:cxnSpMkLst>
            <pc:docMk/>
            <pc:sldMk cId="1278583442" sldId="397"/>
            <ac:cxnSpMk id="13" creationId="{320C4BBA-3F17-4FAB-CB47-521DF4FFCA35}"/>
          </ac:cxnSpMkLst>
        </pc:cxnChg>
        <pc:cxnChg chg="add mod">
          <ac:chgData name="Jung, Hee Tae" userId="01ea2466-a5ae-4cb9-9618-c6f05381a89c" providerId="ADAL" clId="{47EAF679-B21C-6A48-BC87-5150C831FDF4}" dt="2023-01-25T16:18:35.279" v="1099" actId="14100"/>
          <ac:cxnSpMkLst>
            <pc:docMk/>
            <pc:sldMk cId="1278583442" sldId="397"/>
            <ac:cxnSpMk id="16" creationId="{1CE7CE72-5478-0376-5F1C-1A307D07BFCE}"/>
          </ac:cxnSpMkLst>
        </pc:cxnChg>
      </pc:sldChg>
      <pc:sldChg chg="addSp delSp modSp mod">
        <pc:chgData name="Jung, Hee Tae" userId="01ea2466-a5ae-4cb9-9618-c6f05381a89c" providerId="ADAL" clId="{47EAF679-B21C-6A48-BC87-5150C831FDF4}" dt="2023-01-25T16:06:37.938" v="756" actId="20577"/>
        <pc:sldMkLst>
          <pc:docMk/>
          <pc:sldMk cId="1679918982" sldId="398"/>
        </pc:sldMkLst>
        <pc:spChg chg="mod">
          <ac:chgData name="Jung, Hee Tae" userId="01ea2466-a5ae-4cb9-9618-c6f05381a89c" providerId="ADAL" clId="{47EAF679-B21C-6A48-BC87-5150C831FDF4}" dt="2023-01-25T16:05:51.075" v="613" actId="20577"/>
          <ac:spMkLst>
            <pc:docMk/>
            <pc:sldMk cId="1679918982" sldId="398"/>
            <ac:spMk id="2" creationId="{5A92A315-348B-6250-484C-65CB9353CEEE}"/>
          </ac:spMkLst>
        </pc:spChg>
        <pc:spChg chg="del">
          <ac:chgData name="Jung, Hee Tae" userId="01ea2466-a5ae-4cb9-9618-c6f05381a89c" providerId="ADAL" clId="{47EAF679-B21C-6A48-BC87-5150C831FDF4}" dt="2023-01-25T16:05:59.981" v="614" actId="478"/>
          <ac:spMkLst>
            <pc:docMk/>
            <pc:sldMk cId="1679918982" sldId="398"/>
            <ac:spMk id="4" creationId="{2656EB0B-211E-B32B-9026-66C43A82D6C7}"/>
          </ac:spMkLst>
        </pc:spChg>
        <pc:spChg chg="add del mod">
          <ac:chgData name="Jung, Hee Tae" userId="01ea2466-a5ae-4cb9-9618-c6f05381a89c" providerId="ADAL" clId="{47EAF679-B21C-6A48-BC87-5150C831FDF4}" dt="2023-01-25T16:06:04.144" v="617"/>
          <ac:spMkLst>
            <pc:docMk/>
            <pc:sldMk cId="1679918982" sldId="398"/>
            <ac:spMk id="6" creationId="{44208EA9-6246-B229-DEBF-2170D656AE0E}"/>
          </ac:spMkLst>
        </pc:spChg>
        <pc:spChg chg="add del mod">
          <ac:chgData name="Jung, Hee Tae" userId="01ea2466-a5ae-4cb9-9618-c6f05381a89c" providerId="ADAL" clId="{47EAF679-B21C-6A48-BC87-5150C831FDF4}" dt="2023-01-25T16:06:02.723" v="616" actId="478"/>
          <ac:spMkLst>
            <pc:docMk/>
            <pc:sldMk cId="1679918982" sldId="398"/>
            <ac:spMk id="7" creationId="{1B350F5F-8237-6128-97CA-96022AFFA42F}"/>
          </ac:spMkLst>
        </pc:spChg>
        <pc:spChg chg="add mod">
          <ac:chgData name="Jung, Hee Tae" userId="01ea2466-a5ae-4cb9-9618-c6f05381a89c" providerId="ADAL" clId="{47EAF679-B21C-6A48-BC87-5150C831FDF4}" dt="2023-01-25T16:06:37.938" v="756" actId="20577"/>
          <ac:spMkLst>
            <pc:docMk/>
            <pc:sldMk cId="1679918982" sldId="398"/>
            <ac:spMk id="8" creationId="{B0C703B4-C655-B795-FA12-987B799BB371}"/>
          </ac:spMkLst>
        </pc:spChg>
      </pc:sldChg>
      <pc:sldChg chg="addSp delSp modSp mod">
        <pc:chgData name="Jung, Hee Tae" userId="01ea2466-a5ae-4cb9-9618-c6f05381a89c" providerId="ADAL" clId="{47EAF679-B21C-6A48-BC87-5150C831FDF4}" dt="2023-01-25T16:10:10.478" v="876" actId="5793"/>
        <pc:sldMkLst>
          <pc:docMk/>
          <pc:sldMk cId="660575327" sldId="399"/>
        </pc:sldMkLst>
        <pc:spChg chg="mod">
          <ac:chgData name="Jung, Hee Tae" userId="01ea2466-a5ae-4cb9-9618-c6f05381a89c" providerId="ADAL" clId="{47EAF679-B21C-6A48-BC87-5150C831FDF4}" dt="2023-01-25T16:06:54.984" v="770" actId="20577"/>
          <ac:spMkLst>
            <pc:docMk/>
            <pc:sldMk cId="660575327" sldId="399"/>
            <ac:spMk id="2" creationId="{5A92A315-348B-6250-484C-65CB9353CEEE}"/>
          </ac:spMkLst>
        </pc:spChg>
        <pc:spChg chg="add del mod">
          <ac:chgData name="Jung, Hee Tae" userId="01ea2466-a5ae-4cb9-9618-c6f05381a89c" providerId="ADAL" clId="{47EAF679-B21C-6A48-BC87-5150C831FDF4}" dt="2023-01-25T16:06:44.936" v="759" actId="478"/>
          <ac:spMkLst>
            <pc:docMk/>
            <pc:sldMk cId="660575327" sldId="399"/>
            <ac:spMk id="5" creationId="{6ABCE029-1F8D-13AF-5F8D-DCA8705DE981}"/>
          </ac:spMkLst>
        </pc:spChg>
        <pc:spChg chg="del">
          <ac:chgData name="Jung, Hee Tae" userId="01ea2466-a5ae-4cb9-9618-c6f05381a89c" providerId="ADAL" clId="{47EAF679-B21C-6A48-BC87-5150C831FDF4}" dt="2023-01-25T16:06:48.098" v="760" actId="478"/>
          <ac:spMkLst>
            <pc:docMk/>
            <pc:sldMk cId="660575327" sldId="399"/>
            <ac:spMk id="7" creationId="{4F522C51-E564-6752-DA30-491CAEDAC400}"/>
          </ac:spMkLst>
        </pc:spChg>
        <pc:spChg chg="del">
          <ac:chgData name="Jung, Hee Tae" userId="01ea2466-a5ae-4cb9-9618-c6f05381a89c" providerId="ADAL" clId="{47EAF679-B21C-6A48-BC87-5150C831FDF4}" dt="2023-01-25T16:06:48.098" v="760" actId="478"/>
          <ac:spMkLst>
            <pc:docMk/>
            <pc:sldMk cId="660575327" sldId="399"/>
            <ac:spMk id="8" creationId="{E142F041-B5EA-D099-452B-FCD22D97F51F}"/>
          </ac:spMkLst>
        </pc:spChg>
        <pc:spChg chg="del">
          <ac:chgData name="Jung, Hee Tae" userId="01ea2466-a5ae-4cb9-9618-c6f05381a89c" providerId="ADAL" clId="{47EAF679-B21C-6A48-BC87-5150C831FDF4}" dt="2023-01-25T16:06:48.098" v="760" actId="478"/>
          <ac:spMkLst>
            <pc:docMk/>
            <pc:sldMk cId="660575327" sldId="399"/>
            <ac:spMk id="9" creationId="{D899941B-1F26-F141-FFA6-BA44EDAF81BC}"/>
          </ac:spMkLst>
        </pc:spChg>
        <pc:spChg chg="del">
          <ac:chgData name="Jung, Hee Tae" userId="01ea2466-a5ae-4cb9-9618-c6f05381a89c" providerId="ADAL" clId="{47EAF679-B21C-6A48-BC87-5150C831FDF4}" dt="2023-01-25T16:06:48.098" v="760" actId="478"/>
          <ac:spMkLst>
            <pc:docMk/>
            <pc:sldMk cId="660575327" sldId="399"/>
            <ac:spMk id="10" creationId="{2999536C-BC5D-73A3-8633-76EE4FF1A27C}"/>
          </ac:spMkLst>
        </pc:spChg>
        <pc:spChg chg="del">
          <ac:chgData name="Jung, Hee Tae" userId="01ea2466-a5ae-4cb9-9618-c6f05381a89c" providerId="ADAL" clId="{47EAF679-B21C-6A48-BC87-5150C831FDF4}" dt="2023-01-25T16:06:48.098" v="760" actId="478"/>
          <ac:spMkLst>
            <pc:docMk/>
            <pc:sldMk cId="660575327" sldId="399"/>
            <ac:spMk id="11" creationId="{A87AB306-3E45-B9E8-156E-60A87A57F2BE}"/>
          </ac:spMkLst>
        </pc:spChg>
        <pc:spChg chg="add mod">
          <ac:chgData name="Jung, Hee Tae" userId="01ea2466-a5ae-4cb9-9618-c6f05381a89c" providerId="ADAL" clId="{47EAF679-B21C-6A48-BC87-5150C831FDF4}" dt="2023-01-25T16:10:10.478" v="876" actId="5793"/>
          <ac:spMkLst>
            <pc:docMk/>
            <pc:sldMk cId="660575327" sldId="399"/>
            <ac:spMk id="12" creationId="{B7800A18-AC1D-C664-21F2-0768FE874B4A}"/>
          </ac:spMkLst>
        </pc:spChg>
        <pc:spChg chg="del">
          <ac:chgData name="Jung, Hee Tae" userId="01ea2466-a5ae-4cb9-9618-c6f05381a89c" providerId="ADAL" clId="{47EAF679-B21C-6A48-BC87-5150C831FDF4}" dt="2023-01-25T16:06:50.144" v="761" actId="478"/>
          <ac:spMkLst>
            <pc:docMk/>
            <pc:sldMk cId="660575327" sldId="399"/>
            <ac:spMk id="14" creationId="{58ADA413-A5AA-6857-4895-3B490294C987}"/>
          </ac:spMkLst>
        </pc:spChg>
        <pc:picChg chg="del">
          <ac:chgData name="Jung, Hee Tae" userId="01ea2466-a5ae-4cb9-9618-c6f05381a89c" providerId="ADAL" clId="{47EAF679-B21C-6A48-BC87-5150C831FDF4}" dt="2023-01-25T16:06:42.790" v="758" actId="478"/>
          <ac:picMkLst>
            <pc:docMk/>
            <pc:sldMk cId="660575327" sldId="399"/>
            <ac:picMk id="6" creationId="{33A69940-9FA0-FE5E-AF8B-6B33A5D9989B}"/>
          </ac:picMkLst>
        </pc:picChg>
        <pc:picChg chg="del">
          <ac:chgData name="Jung, Hee Tae" userId="01ea2466-a5ae-4cb9-9618-c6f05381a89c" providerId="ADAL" clId="{47EAF679-B21C-6A48-BC87-5150C831FDF4}" dt="2023-01-25T16:06:41.951" v="757" actId="478"/>
          <ac:picMkLst>
            <pc:docMk/>
            <pc:sldMk cId="660575327" sldId="399"/>
            <ac:picMk id="13" creationId="{3AED9E56-00D6-6068-3DE0-8E3875E37767}"/>
          </ac:picMkLst>
        </pc:picChg>
        <pc:picChg chg="add mod">
          <ac:chgData name="Jung, Hee Tae" userId="01ea2466-a5ae-4cb9-9618-c6f05381a89c" providerId="ADAL" clId="{47EAF679-B21C-6A48-BC87-5150C831FDF4}" dt="2023-01-25T16:10:04.449" v="860" actId="1076"/>
          <ac:picMkLst>
            <pc:docMk/>
            <pc:sldMk cId="660575327" sldId="399"/>
            <ac:picMk id="16" creationId="{93E36433-93F2-6C42-341C-EDFF026F8EB7}"/>
          </ac:picMkLst>
        </pc:picChg>
        <pc:picChg chg="add mod">
          <ac:chgData name="Jung, Hee Tae" userId="01ea2466-a5ae-4cb9-9618-c6f05381a89c" providerId="ADAL" clId="{47EAF679-B21C-6A48-BC87-5150C831FDF4}" dt="2023-01-25T16:10:02.588" v="859" actId="14100"/>
          <ac:picMkLst>
            <pc:docMk/>
            <pc:sldMk cId="660575327" sldId="399"/>
            <ac:picMk id="18" creationId="{47E04CA3-478D-B9E3-EF99-DD647B897697}"/>
          </ac:picMkLst>
        </pc:picChg>
      </pc:sldChg>
      <pc:sldChg chg="del">
        <pc:chgData name="Jung, Hee Tae" userId="01ea2466-a5ae-4cb9-9618-c6f05381a89c" providerId="ADAL" clId="{47EAF679-B21C-6A48-BC87-5150C831FDF4}" dt="2023-01-25T16:21:08.181" v="1151" actId="2696"/>
        <pc:sldMkLst>
          <pc:docMk/>
          <pc:sldMk cId="2229984700" sldId="400"/>
        </pc:sldMkLst>
      </pc:sldChg>
      <pc:sldChg chg="del">
        <pc:chgData name="Jung, Hee Tae" userId="01ea2466-a5ae-4cb9-9618-c6f05381a89c" providerId="ADAL" clId="{47EAF679-B21C-6A48-BC87-5150C831FDF4}" dt="2023-01-25T16:21:08.188" v="1157" actId="2696"/>
        <pc:sldMkLst>
          <pc:docMk/>
          <pc:sldMk cId="927329546" sldId="401"/>
        </pc:sldMkLst>
      </pc:sldChg>
      <pc:sldChg chg="del">
        <pc:chgData name="Jung, Hee Tae" userId="01ea2466-a5ae-4cb9-9618-c6f05381a89c" providerId="ADAL" clId="{47EAF679-B21C-6A48-BC87-5150C831FDF4}" dt="2023-01-25T16:21:08.198" v="1161" actId="2696"/>
        <pc:sldMkLst>
          <pc:docMk/>
          <pc:sldMk cId="591690090" sldId="403"/>
        </pc:sldMkLst>
      </pc:sldChg>
      <pc:sldChg chg="del">
        <pc:chgData name="Jung, Hee Tae" userId="01ea2466-a5ae-4cb9-9618-c6f05381a89c" providerId="ADAL" clId="{47EAF679-B21C-6A48-BC87-5150C831FDF4}" dt="2023-01-25T16:21:08.207" v="1163" actId="2696"/>
        <pc:sldMkLst>
          <pc:docMk/>
          <pc:sldMk cId="2925794324" sldId="404"/>
        </pc:sldMkLst>
      </pc:sldChg>
      <pc:sldChg chg="del">
        <pc:chgData name="Jung, Hee Tae" userId="01ea2466-a5ae-4cb9-9618-c6f05381a89c" providerId="ADAL" clId="{47EAF679-B21C-6A48-BC87-5150C831FDF4}" dt="2023-01-25T16:21:08.189" v="1159" actId="2696"/>
        <pc:sldMkLst>
          <pc:docMk/>
          <pc:sldMk cId="2031609453" sldId="405"/>
        </pc:sldMkLst>
      </pc:sldChg>
      <pc:sldChg chg="del">
        <pc:chgData name="Jung, Hee Tae" userId="01ea2466-a5ae-4cb9-9618-c6f05381a89c" providerId="ADAL" clId="{47EAF679-B21C-6A48-BC87-5150C831FDF4}" dt="2023-01-25T16:21:08.190" v="1160" actId="2696"/>
        <pc:sldMkLst>
          <pc:docMk/>
          <pc:sldMk cId="1143055712" sldId="406"/>
        </pc:sldMkLst>
      </pc:sldChg>
      <pc:sldChg chg="del">
        <pc:chgData name="Jung, Hee Tae" userId="01ea2466-a5ae-4cb9-9618-c6f05381a89c" providerId="ADAL" clId="{47EAF679-B21C-6A48-BC87-5150C831FDF4}" dt="2023-01-25T16:21:08.199" v="1162" actId="2696"/>
        <pc:sldMkLst>
          <pc:docMk/>
          <pc:sldMk cId="1857219880" sldId="407"/>
        </pc:sldMkLst>
      </pc:sldChg>
      <pc:sldChg chg="del">
        <pc:chgData name="Jung, Hee Tae" userId="01ea2466-a5ae-4cb9-9618-c6f05381a89c" providerId="ADAL" clId="{47EAF679-B21C-6A48-BC87-5150C831FDF4}" dt="2023-01-25T16:21:08.182" v="1152" actId="2696"/>
        <pc:sldMkLst>
          <pc:docMk/>
          <pc:sldMk cId="1183191810" sldId="408"/>
        </pc:sldMkLst>
      </pc:sldChg>
      <pc:sldChg chg="del">
        <pc:chgData name="Jung, Hee Tae" userId="01ea2466-a5ae-4cb9-9618-c6f05381a89c" providerId="ADAL" clId="{47EAF679-B21C-6A48-BC87-5150C831FDF4}" dt="2023-01-25T16:21:08.189" v="1158" actId="2696"/>
        <pc:sldMkLst>
          <pc:docMk/>
          <pc:sldMk cId="3325210233" sldId="409"/>
        </pc:sldMkLst>
      </pc:sldChg>
      <pc:sldChg chg="del">
        <pc:chgData name="Jung, Hee Tae" userId="01ea2466-a5ae-4cb9-9618-c6f05381a89c" providerId="ADAL" clId="{47EAF679-B21C-6A48-BC87-5150C831FDF4}" dt="2023-01-25T16:21:08.212" v="1165" actId="2696"/>
        <pc:sldMkLst>
          <pc:docMk/>
          <pc:sldMk cId="4223320322" sldId="410"/>
        </pc:sldMkLst>
      </pc:sldChg>
      <pc:sldChg chg="del">
        <pc:chgData name="Jung, Hee Tae" userId="01ea2466-a5ae-4cb9-9618-c6f05381a89c" providerId="ADAL" clId="{47EAF679-B21C-6A48-BC87-5150C831FDF4}" dt="2023-01-25T16:21:08.184" v="1153" actId="2696"/>
        <pc:sldMkLst>
          <pc:docMk/>
          <pc:sldMk cId="2449937320" sldId="414"/>
        </pc:sldMkLst>
      </pc:sldChg>
      <pc:sldChg chg="del">
        <pc:chgData name="Jung, Hee Tae" userId="01ea2466-a5ae-4cb9-9618-c6f05381a89c" providerId="ADAL" clId="{47EAF679-B21C-6A48-BC87-5150C831FDF4}" dt="2023-01-25T16:21:08.185" v="1154" actId="2696"/>
        <pc:sldMkLst>
          <pc:docMk/>
          <pc:sldMk cId="253464485" sldId="415"/>
        </pc:sldMkLst>
      </pc:sldChg>
      <pc:sldChg chg="del">
        <pc:chgData name="Jung, Hee Tae" userId="01ea2466-a5ae-4cb9-9618-c6f05381a89c" providerId="ADAL" clId="{47EAF679-B21C-6A48-BC87-5150C831FDF4}" dt="2023-01-25T16:21:08.186" v="1155" actId="2696"/>
        <pc:sldMkLst>
          <pc:docMk/>
          <pc:sldMk cId="1557386739" sldId="416"/>
        </pc:sldMkLst>
      </pc:sldChg>
      <pc:sldChg chg="del">
        <pc:chgData name="Jung, Hee Tae" userId="01ea2466-a5ae-4cb9-9618-c6f05381a89c" providerId="ADAL" clId="{47EAF679-B21C-6A48-BC87-5150C831FDF4}" dt="2023-01-25T16:21:08.186" v="1156" actId="2696"/>
        <pc:sldMkLst>
          <pc:docMk/>
          <pc:sldMk cId="4102412138" sldId="417"/>
        </pc:sldMkLst>
      </pc:sldChg>
      <pc:sldChg chg="del">
        <pc:chgData name="Jung, Hee Tae" userId="01ea2466-a5ae-4cb9-9618-c6f05381a89c" providerId="ADAL" clId="{47EAF679-B21C-6A48-BC87-5150C831FDF4}" dt="2023-01-25T16:21:08.208" v="1164" actId="2696"/>
        <pc:sldMkLst>
          <pc:docMk/>
          <pc:sldMk cId="2720286401" sldId="418"/>
        </pc:sldMkLst>
      </pc:sldChg>
      <pc:sldChg chg="modSp mod">
        <pc:chgData name="Jung, Hee Tae" userId="01ea2466-a5ae-4cb9-9618-c6f05381a89c" providerId="ADAL" clId="{47EAF679-B21C-6A48-BC87-5150C831FDF4}" dt="2023-01-25T16:26:34.546" v="1623" actId="20577"/>
        <pc:sldMkLst>
          <pc:docMk/>
          <pc:sldMk cId="3125330462" sldId="419"/>
        </pc:sldMkLst>
        <pc:spChg chg="mod">
          <ac:chgData name="Jung, Hee Tae" userId="01ea2466-a5ae-4cb9-9618-c6f05381a89c" providerId="ADAL" clId="{47EAF679-B21C-6A48-BC87-5150C831FDF4}" dt="2023-01-25T16:21:14.498" v="1180" actId="20577"/>
          <ac:spMkLst>
            <pc:docMk/>
            <pc:sldMk cId="3125330462" sldId="419"/>
            <ac:spMk id="2" creationId="{5A92A315-348B-6250-484C-65CB9353CEEE}"/>
          </ac:spMkLst>
        </pc:spChg>
        <pc:spChg chg="mod">
          <ac:chgData name="Jung, Hee Tae" userId="01ea2466-a5ae-4cb9-9618-c6f05381a89c" providerId="ADAL" clId="{47EAF679-B21C-6A48-BC87-5150C831FDF4}" dt="2023-01-25T16:26:34.546" v="1623" actId="20577"/>
          <ac:spMkLst>
            <pc:docMk/>
            <pc:sldMk cId="3125330462" sldId="419"/>
            <ac:spMk id="4" creationId="{2656EB0B-211E-B32B-9026-66C43A82D6C7}"/>
          </ac:spMkLst>
        </pc:spChg>
      </pc:sldChg>
      <pc:sldChg chg="addSp delSp modSp add mod ord">
        <pc:chgData name="Jung, Hee Tae" userId="01ea2466-a5ae-4cb9-9618-c6f05381a89c" providerId="ADAL" clId="{47EAF679-B21C-6A48-BC87-5150C831FDF4}" dt="2023-01-25T16:21:00.252" v="1148" actId="20578"/>
        <pc:sldMkLst>
          <pc:docMk/>
          <pc:sldMk cId="2441849051" sldId="420"/>
        </pc:sldMkLst>
        <pc:spChg chg="mod">
          <ac:chgData name="Jung, Hee Tae" userId="01ea2466-a5ae-4cb9-9618-c6f05381a89c" providerId="ADAL" clId="{47EAF679-B21C-6A48-BC87-5150C831FDF4}" dt="2023-01-25T16:11:27.895" v="942" actId="20577"/>
          <ac:spMkLst>
            <pc:docMk/>
            <pc:sldMk cId="2441849051" sldId="420"/>
            <ac:spMk id="2" creationId="{5A92A315-348B-6250-484C-65CB9353CEEE}"/>
          </ac:spMkLst>
        </pc:spChg>
        <pc:spChg chg="add del mod">
          <ac:chgData name="Jung, Hee Tae" userId="01ea2466-a5ae-4cb9-9618-c6f05381a89c" providerId="ADAL" clId="{47EAF679-B21C-6A48-BC87-5150C831FDF4}" dt="2023-01-25T16:10:41.384" v="900" actId="478"/>
          <ac:spMkLst>
            <pc:docMk/>
            <pc:sldMk cId="2441849051" sldId="420"/>
            <ac:spMk id="5" creationId="{512BE38E-C67E-5908-FC7E-F18CDCE0CCA3}"/>
          </ac:spMkLst>
        </pc:spChg>
        <pc:spChg chg="del">
          <ac:chgData name="Jung, Hee Tae" userId="01ea2466-a5ae-4cb9-9618-c6f05381a89c" providerId="ADAL" clId="{47EAF679-B21C-6A48-BC87-5150C831FDF4}" dt="2023-01-25T16:10:39.654" v="899" actId="478"/>
          <ac:spMkLst>
            <pc:docMk/>
            <pc:sldMk cId="2441849051" sldId="420"/>
            <ac:spMk id="12" creationId="{B7800A18-AC1D-C664-21F2-0768FE874B4A}"/>
          </ac:spMkLst>
        </pc:spChg>
        <pc:picChg chg="add mod">
          <ac:chgData name="Jung, Hee Tae" userId="01ea2466-a5ae-4cb9-9618-c6f05381a89c" providerId="ADAL" clId="{47EAF679-B21C-6A48-BC87-5150C831FDF4}" dt="2023-01-25T16:10:58.559" v="909" actId="14100"/>
          <ac:picMkLst>
            <pc:docMk/>
            <pc:sldMk cId="2441849051" sldId="420"/>
            <ac:picMk id="7" creationId="{59A8A0DD-01F9-A46B-AB30-7ECD6E54F85A}"/>
          </ac:picMkLst>
        </pc:picChg>
        <pc:picChg chg="del">
          <ac:chgData name="Jung, Hee Tae" userId="01ea2466-a5ae-4cb9-9618-c6f05381a89c" providerId="ADAL" clId="{47EAF679-B21C-6A48-BC87-5150C831FDF4}" dt="2023-01-25T16:10:23.923" v="878" actId="478"/>
          <ac:picMkLst>
            <pc:docMk/>
            <pc:sldMk cId="2441849051" sldId="420"/>
            <ac:picMk id="16" creationId="{93E36433-93F2-6C42-341C-EDFF026F8EB7}"/>
          </ac:picMkLst>
        </pc:picChg>
        <pc:picChg chg="del">
          <ac:chgData name="Jung, Hee Tae" userId="01ea2466-a5ae-4cb9-9618-c6f05381a89c" providerId="ADAL" clId="{47EAF679-B21C-6A48-BC87-5150C831FDF4}" dt="2023-01-25T16:10:24.974" v="879" actId="478"/>
          <ac:picMkLst>
            <pc:docMk/>
            <pc:sldMk cId="2441849051" sldId="420"/>
            <ac:picMk id="18" creationId="{47E04CA3-478D-B9E3-EF99-DD647B897697}"/>
          </ac:picMkLst>
        </pc:picChg>
      </pc:sldChg>
      <pc:sldChg chg="modSp add mod">
        <pc:chgData name="Jung, Hee Tae" userId="01ea2466-a5ae-4cb9-9618-c6f05381a89c" providerId="ADAL" clId="{47EAF679-B21C-6A48-BC87-5150C831FDF4}" dt="2023-01-25T16:29:13.833" v="1970" actId="20577"/>
        <pc:sldMkLst>
          <pc:docMk/>
          <pc:sldMk cId="3978352695" sldId="421"/>
        </pc:sldMkLst>
        <pc:spChg chg="mod">
          <ac:chgData name="Jung, Hee Tae" userId="01ea2466-a5ae-4cb9-9618-c6f05381a89c" providerId="ADAL" clId="{47EAF679-B21C-6A48-BC87-5150C831FDF4}" dt="2023-01-25T16:23:22.003" v="1450" actId="20577"/>
          <ac:spMkLst>
            <pc:docMk/>
            <pc:sldMk cId="3978352695" sldId="421"/>
            <ac:spMk id="2" creationId="{5A92A315-348B-6250-484C-65CB9353CEEE}"/>
          </ac:spMkLst>
        </pc:spChg>
        <pc:spChg chg="mod">
          <ac:chgData name="Jung, Hee Tae" userId="01ea2466-a5ae-4cb9-9618-c6f05381a89c" providerId="ADAL" clId="{47EAF679-B21C-6A48-BC87-5150C831FDF4}" dt="2023-01-25T16:29:13.833" v="1970" actId="20577"/>
          <ac:spMkLst>
            <pc:docMk/>
            <pc:sldMk cId="3978352695" sldId="421"/>
            <ac:spMk id="4" creationId="{2656EB0B-211E-B32B-9026-66C43A82D6C7}"/>
          </ac:spMkLst>
        </pc:spChg>
      </pc:sldChg>
      <pc:sldChg chg="modSp add mod">
        <pc:chgData name="Jung, Hee Tae" userId="01ea2466-a5ae-4cb9-9618-c6f05381a89c" providerId="ADAL" clId="{47EAF679-B21C-6A48-BC87-5150C831FDF4}" dt="2023-01-25T16:34:35.037" v="2321" actId="20577"/>
        <pc:sldMkLst>
          <pc:docMk/>
          <pc:sldMk cId="2909781206" sldId="422"/>
        </pc:sldMkLst>
        <pc:spChg chg="mod">
          <ac:chgData name="Jung, Hee Tae" userId="01ea2466-a5ae-4cb9-9618-c6f05381a89c" providerId="ADAL" clId="{47EAF679-B21C-6A48-BC87-5150C831FDF4}" dt="2023-01-25T16:34:35.037" v="2321" actId="20577"/>
          <ac:spMkLst>
            <pc:docMk/>
            <pc:sldMk cId="2909781206" sldId="422"/>
            <ac:spMk id="2" creationId="{5A92A315-348B-6250-484C-65CB9353CEEE}"/>
          </ac:spMkLst>
        </pc:spChg>
        <pc:spChg chg="mod">
          <ac:chgData name="Jung, Hee Tae" userId="01ea2466-a5ae-4cb9-9618-c6f05381a89c" providerId="ADAL" clId="{47EAF679-B21C-6A48-BC87-5150C831FDF4}" dt="2023-01-25T16:33:36.076" v="2304" actId="20577"/>
          <ac:spMkLst>
            <pc:docMk/>
            <pc:sldMk cId="2909781206" sldId="422"/>
            <ac:spMk id="4" creationId="{2656EB0B-211E-B32B-9026-66C43A82D6C7}"/>
          </ac:spMkLst>
        </pc:spChg>
      </pc:sldChg>
    </pc:docChg>
  </pc:docChgLst>
  <pc:docChgLst>
    <pc:chgData name="Jung, Hee Tae" userId="01ea2466-a5ae-4cb9-9618-c6f05381a89c" providerId="ADAL" clId="{90C4C9E2-6684-0C4D-B810-678052C40D89}"/>
    <pc:docChg chg="custSel delSld modSld">
      <pc:chgData name="Jung, Hee Tae" userId="01ea2466-a5ae-4cb9-9618-c6f05381a89c" providerId="ADAL" clId="{90C4C9E2-6684-0C4D-B810-678052C40D89}" dt="2023-08-28T23:24:18.142" v="72" actId="20577"/>
      <pc:docMkLst>
        <pc:docMk/>
      </pc:docMkLst>
      <pc:sldChg chg="modSp mod">
        <pc:chgData name="Jung, Hee Tae" userId="01ea2466-a5ae-4cb9-9618-c6f05381a89c" providerId="ADAL" clId="{90C4C9E2-6684-0C4D-B810-678052C40D89}" dt="2023-08-28T14:43:57.600" v="56" actId="20577"/>
        <pc:sldMkLst>
          <pc:docMk/>
          <pc:sldMk cId="3921867044" sldId="366"/>
        </pc:sldMkLst>
        <pc:spChg chg="mod">
          <ac:chgData name="Jung, Hee Tae" userId="01ea2466-a5ae-4cb9-9618-c6f05381a89c" providerId="ADAL" clId="{90C4C9E2-6684-0C4D-B810-678052C40D89}" dt="2023-08-28T14:43:57.600" v="56" actId="20577"/>
          <ac:spMkLst>
            <pc:docMk/>
            <pc:sldMk cId="3921867044" sldId="366"/>
            <ac:spMk id="2" creationId="{568179B1-6BA9-2D58-B818-AD512598D94A}"/>
          </ac:spMkLst>
        </pc:spChg>
      </pc:sldChg>
      <pc:sldChg chg="modSp mod">
        <pc:chgData name="Jung, Hee Tae" userId="01ea2466-a5ae-4cb9-9618-c6f05381a89c" providerId="ADAL" clId="{90C4C9E2-6684-0C4D-B810-678052C40D89}" dt="2023-08-28T23:24:07.326" v="68" actId="20577"/>
        <pc:sldMkLst>
          <pc:docMk/>
          <pc:sldMk cId="3563074411" sldId="367"/>
        </pc:sldMkLst>
        <pc:spChg chg="mod">
          <ac:chgData name="Jung, Hee Tae" userId="01ea2466-a5ae-4cb9-9618-c6f05381a89c" providerId="ADAL" clId="{90C4C9E2-6684-0C4D-B810-678052C40D89}" dt="2023-08-28T23:24:07.326" v="68" actId="20577"/>
          <ac:spMkLst>
            <pc:docMk/>
            <pc:sldMk cId="3563074411" sldId="367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90C4C9E2-6684-0C4D-B810-678052C40D89}" dt="2023-08-28T23:24:18.142" v="72" actId="20577"/>
        <pc:sldMkLst>
          <pc:docMk/>
          <pc:sldMk cId="660575327" sldId="399"/>
        </pc:sldMkLst>
        <pc:spChg chg="mod">
          <ac:chgData name="Jung, Hee Tae" userId="01ea2466-a5ae-4cb9-9618-c6f05381a89c" providerId="ADAL" clId="{90C4C9E2-6684-0C4D-B810-678052C40D89}" dt="2023-08-28T23:24:18.142" v="72" actId="20577"/>
          <ac:spMkLst>
            <pc:docMk/>
            <pc:sldMk cId="660575327" sldId="399"/>
            <ac:spMk id="12" creationId="{B7800A18-AC1D-C664-21F2-0768FE874B4A}"/>
          </ac:spMkLst>
        </pc:spChg>
      </pc:sldChg>
      <pc:sldChg chg="modSp mod">
        <pc:chgData name="Jung, Hee Tae" userId="01ea2466-a5ae-4cb9-9618-c6f05381a89c" providerId="ADAL" clId="{90C4C9E2-6684-0C4D-B810-678052C40D89}" dt="2023-08-28T14:39:28.905" v="3" actId="20577"/>
        <pc:sldMkLst>
          <pc:docMk/>
          <pc:sldMk cId="3125330462" sldId="419"/>
        </pc:sldMkLst>
        <pc:spChg chg="mod">
          <ac:chgData name="Jung, Hee Tae" userId="01ea2466-a5ae-4cb9-9618-c6f05381a89c" providerId="ADAL" clId="{90C4C9E2-6684-0C4D-B810-678052C40D89}" dt="2023-08-28T14:39:28.905" v="3" actId="20577"/>
          <ac:spMkLst>
            <pc:docMk/>
            <pc:sldMk cId="3125330462" sldId="419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90C4C9E2-6684-0C4D-B810-678052C40D89}" dt="2023-08-28T14:52:07.814" v="67" actId="20577"/>
        <pc:sldMkLst>
          <pc:docMk/>
          <pc:sldMk cId="3978352695" sldId="421"/>
        </pc:sldMkLst>
        <pc:spChg chg="mod">
          <ac:chgData name="Jung, Hee Tae" userId="01ea2466-a5ae-4cb9-9618-c6f05381a89c" providerId="ADAL" clId="{90C4C9E2-6684-0C4D-B810-678052C40D89}" dt="2023-08-28T14:52:07.814" v="67" actId="20577"/>
          <ac:spMkLst>
            <pc:docMk/>
            <pc:sldMk cId="3978352695" sldId="421"/>
            <ac:spMk id="4" creationId="{2656EB0B-211E-B32B-9026-66C43A82D6C7}"/>
          </ac:spMkLst>
        </pc:spChg>
      </pc:sldChg>
      <pc:sldChg chg="del">
        <pc:chgData name="Jung, Hee Tae" userId="01ea2466-a5ae-4cb9-9618-c6f05381a89c" providerId="ADAL" clId="{90C4C9E2-6684-0C4D-B810-678052C40D89}" dt="2023-08-28T14:41:34.374" v="5" actId="2696"/>
        <pc:sldMkLst>
          <pc:docMk/>
          <pc:sldMk cId="2909781206" sldId="422"/>
        </pc:sldMkLst>
      </pc:sldChg>
      <pc:sldChg chg="modSp mod">
        <pc:chgData name="Jung, Hee Tae" userId="01ea2466-a5ae-4cb9-9618-c6f05381a89c" providerId="ADAL" clId="{90C4C9E2-6684-0C4D-B810-678052C40D89}" dt="2023-08-28T14:43:06.959" v="50" actId="20577"/>
        <pc:sldMkLst>
          <pc:docMk/>
          <pc:sldMk cId="2251839915" sldId="424"/>
        </pc:sldMkLst>
        <pc:spChg chg="mod">
          <ac:chgData name="Jung, Hee Tae" userId="01ea2466-a5ae-4cb9-9618-c6f05381a89c" providerId="ADAL" clId="{90C4C9E2-6684-0C4D-B810-678052C40D89}" dt="2023-08-28T14:43:06.959" v="50" actId="20577"/>
          <ac:spMkLst>
            <pc:docMk/>
            <pc:sldMk cId="2251839915" sldId="424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90C4C9E2-6684-0C4D-B810-678052C40D89}" dt="2023-08-28T14:43:21.459" v="53" actId="20577"/>
        <pc:sldMkLst>
          <pc:docMk/>
          <pc:sldMk cId="2359460829" sldId="425"/>
        </pc:sldMkLst>
        <pc:spChg chg="mod">
          <ac:chgData name="Jung, Hee Tae" userId="01ea2466-a5ae-4cb9-9618-c6f05381a89c" providerId="ADAL" clId="{90C4C9E2-6684-0C4D-B810-678052C40D89}" dt="2023-08-28T14:43:21.459" v="53" actId="20577"/>
          <ac:spMkLst>
            <pc:docMk/>
            <pc:sldMk cId="2359460829" sldId="425"/>
            <ac:spMk id="4" creationId="{2656EB0B-211E-B32B-9026-66C43A82D6C7}"/>
          </ac:spMkLst>
        </pc:spChg>
      </pc:sldChg>
      <pc:sldChg chg="modSp mod">
        <pc:chgData name="Jung, Hee Tae" userId="01ea2466-a5ae-4cb9-9618-c6f05381a89c" providerId="ADAL" clId="{90C4C9E2-6684-0C4D-B810-678052C40D89}" dt="2023-08-28T14:47:42.574" v="61" actId="20577"/>
        <pc:sldMkLst>
          <pc:docMk/>
          <pc:sldMk cId="1720485363" sldId="427"/>
        </pc:sldMkLst>
        <pc:spChg chg="mod">
          <ac:chgData name="Jung, Hee Tae" userId="01ea2466-a5ae-4cb9-9618-c6f05381a89c" providerId="ADAL" clId="{90C4C9E2-6684-0C4D-B810-678052C40D89}" dt="2023-08-28T14:47:42.574" v="61" actId="20577"/>
          <ac:spMkLst>
            <pc:docMk/>
            <pc:sldMk cId="1720485363" sldId="427"/>
            <ac:spMk id="4" creationId="{2656EB0B-211E-B32B-9026-66C43A82D6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1015" y="2358107"/>
            <a:ext cx="7901970" cy="144777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33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Long title of presentation line two of text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5233136"/>
            <a:ext cx="7734222" cy="308504"/>
          </a:xfrm>
        </p:spPr>
        <p:txBody>
          <a:bodyPr anchor="ctr">
            <a:noAutofit/>
          </a:bodyPr>
          <a:lstStyle>
            <a:lvl1pPr marL="0" indent="0">
              <a:buNone/>
              <a:defRPr sz="825" b="1" spc="6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IUPUI SCHOOL OF INFORMATION AND COMPUTING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571624" y="1969025"/>
            <a:ext cx="6951361" cy="280458"/>
          </a:xfrm>
        </p:spPr>
        <p:txBody>
          <a:bodyPr anchor="ctr">
            <a:noAutofit/>
          </a:bodyPr>
          <a:lstStyle>
            <a:lvl1pPr marL="0" indent="0">
              <a:buNone/>
              <a:defRPr sz="135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SUBHEAD OR NAME OF DEPARTMENT OR UNIT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21015" y="-60476"/>
            <a:ext cx="950609" cy="2305423"/>
            <a:chOff x="633305" y="-72571"/>
            <a:chExt cx="950609" cy="2766507"/>
          </a:xfrm>
        </p:grpSpPr>
        <p:sp>
          <p:nvSpPr>
            <p:cNvPr id="6" name="Rectangle 5"/>
            <p:cNvSpPr/>
            <p:nvPr userDrawn="1"/>
          </p:nvSpPr>
          <p:spPr>
            <a:xfrm>
              <a:off x="633305" y="-72571"/>
              <a:ext cx="950609" cy="27665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" name="Picture 9" descr="trident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009" y="1730375"/>
              <a:ext cx="634481" cy="800730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0A71D788-B86A-60AB-C53C-62B9DEBD1D1A}"/>
              </a:ext>
            </a:extLst>
          </p:cNvPr>
          <p:cNvSpPr txBox="1">
            <a:spLocks/>
          </p:cNvSpPr>
          <p:nvPr userDrawn="1"/>
        </p:nvSpPr>
        <p:spPr>
          <a:xfrm>
            <a:off x="621015" y="3805880"/>
            <a:ext cx="7901970" cy="799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00" spc="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Long title of presentation line two of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84831B-1D0C-D4A2-2375-3EC9C7D997F4}"/>
              </a:ext>
            </a:extLst>
          </p:cNvPr>
          <p:cNvSpPr txBox="1">
            <a:spLocks/>
          </p:cNvSpPr>
          <p:nvPr userDrawn="1"/>
        </p:nvSpPr>
        <p:spPr>
          <a:xfrm>
            <a:off x="621015" y="3785362"/>
            <a:ext cx="7901970" cy="819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00" spc="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Long title of presentation line two of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11B16C-DA3F-FD2D-8E25-E0A747BFA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1015" y="3805238"/>
            <a:ext cx="7902273" cy="90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90" y="265612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90" y="265612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90" y="265612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846707"/>
            <a:ext cx="6802482" cy="412010"/>
          </a:xfrm>
        </p:spPr>
        <p:txBody>
          <a:bodyPr anchor="ctr">
            <a:noAutofit/>
          </a:bodyPr>
          <a:lstStyle>
            <a:lvl1pPr>
              <a:defRPr sz="33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54838"/>
            <a:ext cx="3700462" cy="280458"/>
          </a:xfrm>
        </p:spPr>
        <p:txBody>
          <a:bodyPr anchor="ctr">
            <a:noAutofit/>
          </a:bodyPr>
          <a:lstStyle>
            <a:lvl1pPr marL="0" indent="0">
              <a:buNone/>
              <a:defRPr sz="1200" b="1" i="0" spc="38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357817"/>
            <a:ext cx="148614" cy="99936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0028" y="843412"/>
            <a:ext cx="8004391" cy="532422"/>
          </a:xfrm>
        </p:spPr>
        <p:txBody>
          <a:bodyPr>
            <a:normAutofit/>
          </a:bodyPr>
          <a:lstStyle>
            <a:lvl1pPr>
              <a:defRPr sz="24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894516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90707" y="197709"/>
            <a:ext cx="3700462" cy="280458"/>
          </a:xfrm>
        </p:spPr>
        <p:txBody>
          <a:bodyPr>
            <a:noAutofit/>
          </a:bodyPr>
          <a:lstStyle>
            <a:lvl1pPr marL="0" indent="0" algn="r">
              <a:buNone/>
              <a:defRPr sz="825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1" y="393451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46832"/>
            <a:ext cx="8015594" cy="3433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marR="0" indent="-257175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35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7" y="5295186"/>
            <a:ext cx="9228667" cy="44080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724481"/>
              <a:ext cx="3613600" cy="4293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i="0">
                  <a:solidFill>
                    <a:srgbClr val="FFFFFF"/>
                  </a:solidFill>
                  <a:latin typeface="Arial Narrow"/>
                  <a:cs typeface="Arial Narrow"/>
                </a:rPr>
                <a:t>IUPUI</a:t>
              </a:r>
            </a:p>
            <a:p>
              <a:r>
                <a:rPr lang="en-US" sz="675" b="0" i="0">
                  <a:solidFill>
                    <a:srgbClr val="FFFFFF"/>
                  </a:solidFill>
                  <a:latin typeface="Arial Narrow"/>
                  <a:cs typeface="Arial Narrow"/>
                </a:rPr>
                <a:t>SCHOOL</a:t>
              </a:r>
              <a:r>
                <a:rPr lang="en-US" sz="675" b="0" i="0" baseline="0">
                  <a:solidFill>
                    <a:srgbClr val="FFFFFF"/>
                  </a:solidFill>
                  <a:latin typeface="Arial Narrow"/>
                  <a:cs typeface="Arial Narrow"/>
                </a:rPr>
                <a:t> OF INFORMATION AND COMPUTING</a:t>
              </a:r>
              <a:endParaRPr lang="en-US" sz="675" b="0" i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5" y="515986"/>
            <a:ext cx="4560579" cy="865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5" y="1602366"/>
            <a:ext cx="4560579" cy="347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1pPr>
            <a:lvl2pPr marL="557213" indent="-214313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2pPr>
            <a:lvl3pPr marL="8572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3pPr>
            <a:lvl4pPr marL="12001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4pPr>
            <a:lvl5pPr marL="15430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60" y="0"/>
            <a:ext cx="3570941" cy="5715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540890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 userDrawn="1"/>
        </p:nvSpPr>
        <p:spPr>
          <a:xfrm>
            <a:off x="635304" y="5280144"/>
            <a:ext cx="387197" cy="44080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 descr="tab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9" y="5334599"/>
            <a:ext cx="258207" cy="27310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30973" y="5347654"/>
            <a:ext cx="3613600" cy="357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b="1" i="0">
                <a:solidFill>
                  <a:schemeClr val="tx1"/>
                </a:solidFill>
                <a:latin typeface="Arial Narrow"/>
                <a:cs typeface="Arial Narrow"/>
              </a:rPr>
              <a:t>IUPUI</a:t>
            </a:r>
          </a:p>
          <a:p>
            <a:r>
              <a:rPr lang="en-US" sz="675" b="0" i="0">
                <a:solidFill>
                  <a:schemeClr val="tx1"/>
                </a:solidFill>
                <a:latin typeface="Arial Narrow"/>
                <a:cs typeface="Arial Narrow"/>
              </a:rPr>
              <a:t>SCHOOL</a:t>
            </a:r>
            <a:r>
              <a:rPr lang="en-US" sz="675" b="0" i="0" baseline="0">
                <a:solidFill>
                  <a:schemeClr val="tx1"/>
                </a:solidFill>
                <a:latin typeface="Arial Narrow"/>
                <a:cs typeface="Arial Narrow"/>
              </a:rPr>
              <a:t> OF INFORMATION AND COMPUTING</a:t>
            </a:r>
            <a:endParaRPr lang="en-US" sz="675" b="0" i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>
          <a:xfrm>
            <a:off x="530028" y="843412"/>
            <a:ext cx="8004391" cy="532422"/>
          </a:xfrm>
        </p:spPr>
        <p:txBody>
          <a:bodyPr>
            <a:normAutofit/>
          </a:bodyPr>
          <a:lstStyle>
            <a:lvl1pPr>
              <a:defRPr sz="24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894516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46832"/>
            <a:ext cx="8015594" cy="3433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marR="0" indent="-257175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35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90707" y="197709"/>
            <a:ext cx="3700462" cy="280458"/>
          </a:xfrm>
        </p:spPr>
        <p:txBody>
          <a:bodyPr>
            <a:noAutofit/>
          </a:bodyPr>
          <a:lstStyle>
            <a:lvl1pPr marL="0" indent="0" algn="r">
              <a:buNone/>
              <a:defRPr sz="825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7" y="5295186"/>
            <a:ext cx="9228667" cy="44080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1030972" y="4724481"/>
              <a:ext cx="3613600" cy="4293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i="0">
                  <a:solidFill>
                    <a:srgbClr val="FFFFFF"/>
                  </a:solidFill>
                  <a:latin typeface="Arial Narrow"/>
                  <a:cs typeface="Arial Narrow"/>
                </a:rPr>
                <a:t>IUPUI</a:t>
              </a:r>
            </a:p>
            <a:p>
              <a:r>
                <a:rPr lang="en-US" sz="675" b="0" i="0">
                  <a:solidFill>
                    <a:srgbClr val="FFFFFF"/>
                  </a:solidFill>
                  <a:latin typeface="Arial Narrow"/>
                  <a:cs typeface="Arial Narrow"/>
                </a:rPr>
                <a:t>SCHOOL</a:t>
              </a:r>
              <a:r>
                <a:rPr lang="en-US" sz="675" b="0" i="0" baseline="0">
                  <a:solidFill>
                    <a:srgbClr val="FFFFFF"/>
                  </a:solidFill>
                  <a:latin typeface="Arial Narrow"/>
                  <a:cs typeface="Arial Narrow"/>
                </a:rPr>
                <a:t> OF INFORMATION AND COMPUTING</a:t>
              </a:r>
              <a:endParaRPr lang="en-US" sz="675" b="0" i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11" y="0"/>
            <a:ext cx="3570941" cy="5715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540890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 userDrawn="1"/>
        </p:nvSpPr>
        <p:spPr>
          <a:xfrm>
            <a:off x="635304" y="5280144"/>
            <a:ext cx="387197" cy="44080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 descr="tab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9" y="5334599"/>
            <a:ext cx="258207" cy="273104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5" y="515986"/>
            <a:ext cx="4560579" cy="865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 i="0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525305" y="1602366"/>
            <a:ext cx="4560579" cy="347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1pPr>
            <a:lvl2pPr marL="557213" indent="-214313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2pPr>
            <a:lvl3pPr marL="8572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3pPr>
            <a:lvl4pPr marL="12001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4pPr>
            <a:lvl5pPr marL="15430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30973" y="5347654"/>
            <a:ext cx="3613600" cy="357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b="1" i="0">
                <a:solidFill>
                  <a:schemeClr val="bg1"/>
                </a:solidFill>
                <a:latin typeface="Arial Narrow"/>
                <a:cs typeface="Arial Narrow"/>
              </a:rPr>
              <a:t>IUPUI</a:t>
            </a:r>
          </a:p>
          <a:p>
            <a:r>
              <a:rPr lang="en-US" sz="675" b="0" i="0">
                <a:solidFill>
                  <a:schemeClr val="bg1"/>
                </a:solidFill>
                <a:latin typeface="Arial Narrow"/>
                <a:cs typeface="Arial Narrow"/>
              </a:rPr>
              <a:t>SCHOOL</a:t>
            </a:r>
            <a:r>
              <a:rPr lang="en-US" sz="675" b="0" i="0" baseline="0">
                <a:solidFill>
                  <a:schemeClr val="bg1"/>
                </a:solidFill>
                <a:latin typeface="Arial Narrow"/>
                <a:cs typeface="Arial Narrow"/>
              </a:rPr>
              <a:t> OF LIBERAL ARTS</a:t>
            </a:r>
            <a:endParaRPr lang="en-US" sz="675" b="0" i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30787" y="5295186"/>
            <a:ext cx="9228667" cy="440803"/>
            <a:chOff x="-30788" y="4661517"/>
            <a:chExt cx="9228667" cy="528963"/>
          </a:xfrm>
        </p:grpSpPr>
        <p:sp>
          <p:nvSpPr>
            <p:cNvPr id="8" name="Rectangle 7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" name="Picture 9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030972" y="4724481"/>
              <a:ext cx="3613600" cy="4293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i="0">
                  <a:solidFill>
                    <a:srgbClr val="FFFFFF"/>
                  </a:solidFill>
                  <a:latin typeface="Arial Narrow"/>
                  <a:cs typeface="Arial Narrow"/>
                </a:rPr>
                <a:t>IUPUI</a:t>
              </a:r>
            </a:p>
            <a:p>
              <a:r>
                <a:rPr lang="en-US" sz="675" b="0" i="0">
                  <a:solidFill>
                    <a:srgbClr val="FFFFFF"/>
                  </a:solidFill>
                  <a:latin typeface="Arial Narrow"/>
                  <a:cs typeface="Arial Narrow"/>
                </a:rPr>
                <a:t>SCHOOL</a:t>
              </a:r>
              <a:r>
                <a:rPr lang="en-US" sz="675" b="0" i="0" baseline="0">
                  <a:solidFill>
                    <a:srgbClr val="FFFFFF"/>
                  </a:solidFill>
                  <a:latin typeface="Arial Narrow"/>
                  <a:cs typeface="Arial Narrow"/>
                </a:rPr>
                <a:t> OF INFORMATION AND COMPUTING</a:t>
              </a:r>
              <a:endParaRPr lang="en-US" sz="675" b="0" i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30787" y="5295186"/>
            <a:ext cx="9228667" cy="440803"/>
            <a:chOff x="-30788" y="4661517"/>
            <a:chExt cx="9228667" cy="528963"/>
          </a:xfrm>
        </p:grpSpPr>
        <p:sp>
          <p:nvSpPr>
            <p:cNvPr id="8" name="Rectangle 7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" name="Picture 9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030972" y="4724481"/>
              <a:ext cx="3613600" cy="4293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i="0">
                  <a:solidFill>
                    <a:srgbClr val="FFFFFF"/>
                  </a:solidFill>
                  <a:latin typeface="Arial Narrow"/>
                  <a:cs typeface="Arial Narrow"/>
                </a:rPr>
                <a:t>IUPUI</a:t>
              </a:r>
            </a:p>
            <a:p>
              <a:r>
                <a:rPr lang="en-US" sz="675" b="0" i="0">
                  <a:solidFill>
                    <a:srgbClr val="FFFFFF"/>
                  </a:solidFill>
                  <a:latin typeface="Arial Narrow"/>
                  <a:cs typeface="Arial Narrow"/>
                </a:rPr>
                <a:t>SCHOOL</a:t>
              </a:r>
              <a:r>
                <a:rPr lang="en-US" sz="675" b="0" i="0" baseline="0">
                  <a:solidFill>
                    <a:srgbClr val="FFFFFF"/>
                  </a:solidFill>
                  <a:latin typeface="Arial Narrow"/>
                  <a:cs typeface="Arial Narrow"/>
                </a:rPr>
                <a:t> OF INFORMATION AND COMPUTING</a:t>
              </a:r>
              <a:endParaRPr lang="en-US" sz="675" b="0" i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4" y="755999"/>
            <a:ext cx="7859185" cy="302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bg1"/>
                </a:solidFill>
                <a:latin typeface="Arial"/>
                <a:cs typeface="Arial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755999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35303" y="4828625"/>
            <a:ext cx="2551242" cy="898266"/>
            <a:chOff x="635303" y="4070963"/>
            <a:chExt cx="2551242" cy="107791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635303" y="4070963"/>
              <a:ext cx="533859" cy="1077919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9" name="Picture 28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27" y="4189193"/>
              <a:ext cx="356010" cy="451859"/>
            </a:xfrm>
            <a:prstGeom prst="rect">
              <a:avLst/>
            </a:prstGeom>
          </p:spPr>
        </p:pic>
        <p:pic>
          <p:nvPicPr>
            <p:cNvPr id="30" name="Picture 29" descr="iupuiwhite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234" y="4176250"/>
              <a:ext cx="1810311" cy="687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705116"/>
            <a:ext cx="680248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766600"/>
            <a:ext cx="6802482" cy="3572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342900" rtl="0" eaLnBrk="1" latinLnBrk="0" hangingPunct="1">
        <a:spcBef>
          <a:spcPct val="0"/>
        </a:spcBef>
        <a:buNone/>
        <a:defRPr sz="24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35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Font typeface="Arial"/>
        <a:buChar char="–"/>
        <a:defRPr sz="135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Font typeface="Arial"/>
        <a:buChar char="•"/>
        <a:defRPr sz="135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Font typeface="Arial"/>
        <a:buChar char="–"/>
        <a:defRPr sz="135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Font typeface="Arial"/>
        <a:buChar char="»"/>
        <a:defRPr sz="13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79B1-6BA9-2D58-B818-AD512598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Assignment 1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Within-VR Performance Conditioned on Cognitive Function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3024-1A2E-CB58-6D7A-89F8ED4C1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006AA-5A42-0E60-DD7D-46D9525A4D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 dirty="0"/>
              <a:t>INFO-B626 Human Factors Engineering for Health Informatic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DCF4E-12D3-D93F-4607-57693A9831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Jung, </a:t>
            </a:r>
            <a:r>
              <a:rPr lang="en-US" sz="2000" dirty="0" err="1">
                <a:solidFill>
                  <a:schemeClr val="tx1"/>
                </a:solidFill>
              </a:rPr>
              <a:t>Hee</a:t>
            </a:r>
            <a:r>
              <a:rPr lang="en-US" sz="2000" dirty="0">
                <a:solidFill>
                  <a:schemeClr val="tx1"/>
                </a:solidFill>
              </a:rPr>
              <a:t> Tae, PhD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186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6EB0B-211E-B32B-9026-66C43A82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Devise research hypotheses, strategically choose statistical analysis methods, validate the hypotheses, and report in a professional way. </a:t>
            </a:r>
          </a:p>
        </p:txBody>
      </p:sp>
    </p:spTree>
    <p:extLst>
      <p:ext uri="{BB962C8B-B14F-4D97-AF65-F5344CB8AC3E}">
        <p14:creationId xmlns:p14="http://schemas.microsoft.com/office/powerpoint/2010/main" val="356307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4ED2-D96F-5CE6-FD97-D5114EB6D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EFFC1-9639-94E2-41E6-57E8BE1C4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erson wearing a virtual reality headset&#10;&#10;Description automatically generated">
            <a:extLst>
              <a:ext uri="{FF2B5EF4-FFF2-40B4-BE49-F238E27FC236}">
                <a16:creationId xmlns:a16="http://schemas.microsoft.com/office/drawing/2014/main" id="{0BA0BC31-6694-CE30-5BB2-BE79A522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69" y="1836280"/>
            <a:ext cx="3780254" cy="2445313"/>
          </a:xfrm>
          <a:prstGeom prst="rect">
            <a:avLst/>
          </a:prstGeom>
        </p:spPr>
      </p:pic>
      <p:pic>
        <p:nvPicPr>
          <p:cNvPr id="4" name="Picture 3" descr="A kitchen with vegetables and a pot of popcorn&#10;&#10;Description automatically generated">
            <a:extLst>
              <a:ext uri="{FF2B5EF4-FFF2-40B4-BE49-F238E27FC236}">
                <a16:creationId xmlns:a16="http://schemas.microsoft.com/office/drawing/2014/main" id="{3E0E86AD-7432-212E-EEF9-7C92304EE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330" y="1836280"/>
            <a:ext cx="3617237" cy="24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6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49E72F-8995-FDF6-46DD-64717BB9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" r="96"/>
          <a:stretch/>
        </p:blipFill>
        <p:spPr>
          <a:xfrm>
            <a:off x="777092" y="2694328"/>
            <a:ext cx="7757327" cy="2336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94ED2-D96F-5CE6-FD97-D5114EB6D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Information –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EFFC1-9639-94E2-41E6-57E8BE1C4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BCB2F2-9E75-AB17-50E6-635BEE4983E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808703" y="2284579"/>
            <a:ext cx="759372" cy="1634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FED8F5-334B-6750-68FC-0C182170EE32}"/>
              </a:ext>
            </a:extLst>
          </p:cNvPr>
          <p:cNvSpPr txBox="1"/>
          <p:nvPr/>
        </p:nvSpPr>
        <p:spPr>
          <a:xfrm>
            <a:off x="976132" y="1976161"/>
            <a:ext cx="318388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 scores w/ Participant IDs</a:t>
            </a:r>
          </a:p>
        </p:txBody>
      </p:sp>
    </p:spTree>
    <p:extLst>
      <p:ext uri="{BB962C8B-B14F-4D97-AF65-F5344CB8AC3E}">
        <p14:creationId xmlns:p14="http://schemas.microsoft.com/office/powerpoint/2010/main" val="347010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4ED2-D96F-5CE6-FD97-D5114EB6D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Information –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EFFC1-9639-94E2-41E6-57E8BE1C4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BA5ACEB-FBD1-6833-C701-BCDC509D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569" y="1109623"/>
            <a:ext cx="2514600" cy="41656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D32248-0BE6-57E7-CB1D-3AA0E1F1B91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213580" y="3569677"/>
            <a:ext cx="1" cy="69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37768B-E175-F2FD-156C-24536F027C04}"/>
              </a:ext>
            </a:extLst>
          </p:cNvPr>
          <p:cNvSpPr txBox="1"/>
          <p:nvPr/>
        </p:nvSpPr>
        <p:spPr>
          <a:xfrm>
            <a:off x="621637" y="4267919"/>
            <a:ext cx="318388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 scores w/ Participant IDs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9E2BE5-B948-59B7-0622-A62168079307}"/>
              </a:ext>
            </a:extLst>
          </p:cNvPr>
          <p:cNvSpPr txBox="1"/>
          <p:nvPr/>
        </p:nvSpPr>
        <p:spPr>
          <a:xfrm>
            <a:off x="3189099" y="4809435"/>
            <a:ext cx="268624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completion steps and 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45E4EF-4B28-453B-D7B3-6A94A3B82351}"/>
              </a:ext>
            </a:extLst>
          </p:cNvPr>
          <p:cNvCxnSpPr>
            <a:cxnSpLocks/>
            <a:stCxn id="18" idx="0"/>
            <a:endCxn id="13" idx="1"/>
          </p:cNvCxnSpPr>
          <p:nvPr/>
        </p:nvCxnSpPr>
        <p:spPr>
          <a:xfrm flipV="1">
            <a:off x="4532223" y="3192423"/>
            <a:ext cx="1844346" cy="1617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preadsheet&#10;&#10;Description automatically generated">
            <a:extLst>
              <a:ext uri="{FF2B5EF4-FFF2-40B4-BE49-F238E27FC236}">
                <a16:creationId xmlns:a16="http://schemas.microsoft.com/office/drawing/2014/main" id="{BB4ADD59-9414-4008-5D8C-1A4B9779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22" y="2033355"/>
            <a:ext cx="2514601" cy="144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9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 Report?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6EB0B-211E-B32B-9026-66C43A82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this assignment, students are expected to submit only the following file. If you are group 1, please name your MS Word document report as below and submit.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50" dirty="0"/>
              <a:t>Assignment1Group1Report.doc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12533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Points Breakdown (with Extra Points)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6EB0B-211E-B32B-9026-66C43A82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500"/>
              </a:spcAft>
            </a:pPr>
            <a:r>
              <a:rPr lang="en-US" sz="1200" dirty="0"/>
              <a:t>Computing the descriptive statistics for assessment scores (i.e., Block Design). Report the results in APA format (1 point) and explain the rationale for your choice of descriptive statistics (1 point). – 2 points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lang="en-US" sz="1200" dirty="0"/>
              <a:t>Explaining the implication of #1. – 1 point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lang="en-US" sz="1200" dirty="0"/>
              <a:t>Computing the total recipe completion time for each participant. – 1 point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lang="en-US" sz="1200" dirty="0"/>
              <a:t>Conducting a Spearman correlation analysis and computing a correlation coefficient. Report the results in APA format. – 1 point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lang="en-US" sz="1200" dirty="0"/>
              <a:t>Drawing a scatter plot with the computed completion times vs. Block Design scores. – 1 point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lang="en-US" sz="1200" dirty="0"/>
              <a:t>Explaining the implications of #4 and #5. – 1 point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lang="en-US" sz="1200" dirty="0"/>
              <a:t>(Extra Points) Devise quantitative measures that describe within-VR performance of study participants that show good correlation with their cognitive function. – 3 points</a:t>
            </a:r>
          </a:p>
          <a:p>
            <a:pPr lvl="1">
              <a:lnSpc>
                <a:spcPct val="120000"/>
              </a:lnSpc>
              <a:spcAft>
                <a:spcPts val="500"/>
              </a:spcAft>
            </a:pPr>
            <a:r>
              <a:rPr lang="en-US" sz="1050" dirty="0"/>
              <a:t>Propose and compute quantitative measures that go beyond simple total recipe completion time. – 1 point</a:t>
            </a:r>
          </a:p>
          <a:p>
            <a:pPr lvl="1">
              <a:lnSpc>
                <a:spcPct val="120000"/>
              </a:lnSpc>
              <a:spcAft>
                <a:spcPts val="500"/>
              </a:spcAft>
            </a:pPr>
            <a:r>
              <a:rPr lang="en-US" sz="1050" dirty="0"/>
              <a:t>Conduct a Spearman correlation analysis and compute a correlation coefficient to show a positive or negative relationship. Draw the scatter plot. – 1 point</a:t>
            </a:r>
          </a:p>
          <a:p>
            <a:pPr lvl="1">
              <a:lnSpc>
                <a:spcPct val="120000"/>
              </a:lnSpc>
              <a:spcAft>
                <a:spcPts val="500"/>
              </a:spcAft>
            </a:pPr>
            <a:r>
              <a:rPr lang="en-US" sz="1050" dirty="0"/>
              <a:t>Explain the implications. – 1 point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5183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Due Date/Time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6EB0B-211E-B32B-9026-66C43A82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50" dirty="0"/>
              <a:t>NOV 3, 2024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50" dirty="0"/>
              <a:t>11:59PM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20485363"/>
      </p:ext>
    </p:extLst>
  </p:cSld>
  <p:clrMapOvr>
    <a:masterClrMapping/>
  </p:clrMapOvr>
</p:sld>
</file>

<file path=ppt/theme/theme1.xml><?xml version="1.0" encoding="utf-8"?>
<a:theme xmlns:a="http://schemas.openxmlformats.org/drawingml/2006/main" name="SLA-PPT-TEMPLATE4x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2E2B60D5-EA24-9349-9D48-6823D8F78998}" vid="{10002418-964A-4948-80A3-35FEB5D87F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31C8895BA7C54B9D055EFB3355F8C7" ma:contentTypeVersion="0" ma:contentTypeDescription="Create a new document." ma:contentTypeScope="" ma:versionID="83d08956774cc2484f7299ec5980ef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51890-6BEF-4625-9F82-47639113A073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SLA-PPT-TEMPLATE4X3 UPDATE</Template>
  <TotalTime>7695</TotalTime>
  <Words>320</Words>
  <Application>Microsoft Macintosh PowerPoint</Application>
  <PresentationFormat>On-screen Show (16:10)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Wingdings</vt:lpstr>
      <vt:lpstr>SLA-PPT-TEMPLATE4x3</vt:lpstr>
      <vt:lpstr>Assignment 1 Within-VR Performance Conditioned on Cognitive Function</vt:lpstr>
      <vt:lpstr>Assignment Goals</vt:lpstr>
      <vt:lpstr>Background Information</vt:lpstr>
      <vt:lpstr>Background Information – Data </vt:lpstr>
      <vt:lpstr>Background Information – Data </vt:lpstr>
      <vt:lpstr>What to Report?</vt:lpstr>
      <vt:lpstr>Points Breakdown (with Extra Points)</vt:lpstr>
      <vt:lpstr>Due Date/Time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Minton, Sherry</dc:creator>
  <cp:lastModifiedBy>Hee-Tae Jung</cp:lastModifiedBy>
  <cp:revision>2</cp:revision>
  <cp:lastPrinted>2014-06-24T16:10:50Z</cp:lastPrinted>
  <dcterms:created xsi:type="dcterms:W3CDTF">2018-10-05T15:05:04Z</dcterms:created>
  <dcterms:modified xsi:type="dcterms:W3CDTF">2024-10-14T13:43:36Z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0x0101003F31C8895BA7C54B9D055EFB3355F8C7</vt:lpwstr>
  </property>
</Properties>
</file>