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handoutMasterIdLst>
    <p:handoutMasterId r:id="rId15"/>
  </p:handoutMasterIdLst>
  <p:sldIdLst>
    <p:sldId id="366" r:id="rId5"/>
    <p:sldId id="367" r:id="rId6"/>
    <p:sldId id="398" r:id="rId7"/>
    <p:sldId id="399" r:id="rId8"/>
    <p:sldId id="397" r:id="rId9"/>
    <p:sldId id="420" r:id="rId10"/>
    <p:sldId id="419" r:id="rId11"/>
    <p:sldId id="422" r:id="rId12"/>
    <p:sldId id="421" r:id="rId1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9" userDrawn="1">
          <p15:clr>
            <a:srgbClr val="A4A3A4"/>
          </p15:clr>
        </p15:guide>
        <p15:guide id="2" pos="3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969696"/>
    <a:srgbClr val="9E9A95"/>
    <a:srgbClr val="382E25"/>
    <a:srgbClr val="C17945"/>
    <a:srgbClr val="31526A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7AAF1-5FE6-F64E-9567-26127444A7CD}" v="1" dt="2024-11-04T16:16:38.3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83265"/>
  </p:normalViewPr>
  <p:slideViewPr>
    <p:cSldViewPr snapToGrid="0">
      <p:cViewPr varScale="1">
        <p:scale>
          <a:sx n="127" d="100"/>
          <a:sy n="127" d="100"/>
        </p:scale>
        <p:origin x="1488" y="176"/>
      </p:cViewPr>
      <p:guideLst>
        <p:guide orient="horz" pos="3539"/>
        <p:guide pos="3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, Hee Tae" userId="01ea2466-a5ae-4cb9-9618-c6f05381a89c" providerId="ADAL" clId="{47EAF679-B21C-6A48-BC87-5150C831FDF4}"/>
    <pc:docChg chg="custSel addSld delSld modSld sldOrd">
      <pc:chgData name="Jung, Hee Tae" userId="01ea2466-a5ae-4cb9-9618-c6f05381a89c" providerId="ADAL" clId="{47EAF679-B21C-6A48-BC87-5150C831FDF4}" dt="2023-02-03T03:25:40.197" v="2324"/>
      <pc:docMkLst>
        <pc:docMk/>
      </pc:docMkLst>
      <pc:sldChg chg="addSp delSp modSp mod">
        <pc:chgData name="Jung, Hee Tae" userId="01ea2466-a5ae-4cb9-9618-c6f05381a89c" providerId="ADAL" clId="{47EAF679-B21C-6A48-BC87-5150C831FDF4}" dt="2023-02-03T03:25:40.197" v="2324"/>
        <pc:sldMkLst>
          <pc:docMk/>
          <pc:sldMk cId="3921867044" sldId="366"/>
        </pc:sldMkLst>
        <pc:spChg chg="mod">
          <ac:chgData name="Jung, Hee Tae" userId="01ea2466-a5ae-4cb9-9618-c6f05381a89c" providerId="ADAL" clId="{47EAF679-B21C-6A48-BC87-5150C831FDF4}" dt="2023-01-25T16:03:55.841" v="43" actId="20577"/>
          <ac:spMkLst>
            <pc:docMk/>
            <pc:sldMk cId="3921867044" sldId="366"/>
            <ac:spMk id="2" creationId="{568179B1-6BA9-2D58-B818-AD512598D94A}"/>
          </ac:spMkLst>
        </pc:spChg>
        <pc:spChg chg="add del mod">
          <ac:chgData name="Jung, Hee Tae" userId="01ea2466-a5ae-4cb9-9618-c6f05381a89c" providerId="ADAL" clId="{47EAF679-B21C-6A48-BC87-5150C831FDF4}" dt="2023-02-03T03:25:40.197" v="2324"/>
          <ac:spMkLst>
            <pc:docMk/>
            <pc:sldMk cId="3921867044" sldId="366"/>
            <ac:spMk id="6" creationId="{BBE26BD3-EC38-9392-8EF6-E94AC6D8975F}"/>
          </ac:spMkLst>
        </pc:spChg>
      </pc:sldChg>
      <pc:sldChg chg="modSp mod">
        <pc:chgData name="Jung, Hee Tae" userId="01ea2466-a5ae-4cb9-9618-c6f05381a89c" providerId="ADAL" clId="{47EAF679-B21C-6A48-BC87-5150C831FDF4}" dt="2023-01-25T16:05:42.069" v="591" actId="20577"/>
        <pc:sldMkLst>
          <pc:docMk/>
          <pc:sldMk cId="3563074411" sldId="367"/>
        </pc:sldMkLst>
        <pc:spChg chg="mod">
          <ac:chgData name="Jung, Hee Tae" userId="01ea2466-a5ae-4cb9-9618-c6f05381a89c" providerId="ADAL" clId="{47EAF679-B21C-6A48-BC87-5150C831FDF4}" dt="2023-01-25T16:04:23.503" v="60" actId="20577"/>
          <ac:spMkLst>
            <pc:docMk/>
            <pc:sldMk cId="3563074411" sldId="367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05:42.069" v="591" actId="20577"/>
          <ac:spMkLst>
            <pc:docMk/>
            <pc:sldMk cId="3563074411" sldId="367"/>
            <ac:spMk id="4" creationId="{2656EB0B-211E-B32B-9026-66C43A82D6C7}"/>
          </ac:spMkLst>
        </pc:spChg>
      </pc:sldChg>
      <pc:sldChg chg="del">
        <pc:chgData name="Jung, Hee Tae" userId="01ea2466-a5ae-4cb9-9618-c6f05381a89c" providerId="ADAL" clId="{47EAF679-B21C-6A48-BC87-5150C831FDF4}" dt="2023-01-25T16:04:17.591" v="44" actId="2696"/>
        <pc:sldMkLst>
          <pc:docMk/>
          <pc:sldMk cId="243106971" sldId="394"/>
        </pc:sldMkLst>
      </pc:sldChg>
      <pc:sldChg chg="del">
        <pc:chgData name="Jung, Hee Tae" userId="01ea2466-a5ae-4cb9-9618-c6f05381a89c" providerId="ADAL" clId="{47EAF679-B21C-6A48-BC87-5150C831FDF4}" dt="2023-01-25T16:21:02.657" v="1149" actId="2696"/>
        <pc:sldMkLst>
          <pc:docMk/>
          <pc:sldMk cId="2451643843" sldId="395"/>
        </pc:sldMkLst>
      </pc:sldChg>
      <pc:sldChg chg="del">
        <pc:chgData name="Jung, Hee Tae" userId="01ea2466-a5ae-4cb9-9618-c6f05381a89c" providerId="ADAL" clId="{47EAF679-B21C-6A48-BC87-5150C831FDF4}" dt="2023-01-25T16:21:03.640" v="1150" actId="2696"/>
        <pc:sldMkLst>
          <pc:docMk/>
          <pc:sldMk cId="2280481799" sldId="396"/>
        </pc:sldMkLst>
      </pc:sldChg>
      <pc:sldChg chg="addSp modSp mod">
        <pc:chgData name="Jung, Hee Tae" userId="01ea2466-a5ae-4cb9-9618-c6f05381a89c" providerId="ADAL" clId="{47EAF679-B21C-6A48-BC87-5150C831FDF4}" dt="2023-01-25T16:20:48.666" v="1147" actId="1076"/>
        <pc:sldMkLst>
          <pc:docMk/>
          <pc:sldMk cId="1278583442" sldId="397"/>
        </pc:sldMkLst>
        <pc:spChg chg="mod">
          <ac:chgData name="Jung, Hee Tae" userId="01ea2466-a5ae-4cb9-9618-c6f05381a89c" providerId="ADAL" clId="{47EAF679-B21C-6A48-BC87-5150C831FDF4}" dt="2023-01-25T16:11:38.082" v="958" actId="20577"/>
          <ac:spMkLst>
            <pc:docMk/>
            <pc:sldMk cId="1278583442" sldId="397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16:02.340" v="1049"/>
          <ac:spMkLst>
            <pc:docMk/>
            <pc:sldMk cId="1278583442" sldId="397"/>
            <ac:spMk id="4" creationId="{2656EB0B-211E-B32B-9026-66C43A82D6C7}"/>
          </ac:spMkLst>
        </pc:spChg>
        <pc:spChg chg="add mod">
          <ac:chgData name="Jung, Hee Tae" userId="01ea2466-a5ae-4cb9-9618-c6f05381a89c" providerId="ADAL" clId="{47EAF679-B21C-6A48-BC87-5150C831FDF4}" dt="2023-01-25T16:17:46.616" v="1064" actId="1076"/>
          <ac:spMkLst>
            <pc:docMk/>
            <pc:sldMk cId="1278583442" sldId="397"/>
            <ac:spMk id="7" creationId="{101233C3-4D7B-27F0-4DF5-ACAB7976938A}"/>
          </ac:spMkLst>
        </pc:spChg>
        <pc:spChg chg="add mod">
          <ac:chgData name="Jung, Hee Tae" userId="01ea2466-a5ae-4cb9-9618-c6f05381a89c" providerId="ADAL" clId="{47EAF679-B21C-6A48-BC87-5150C831FDF4}" dt="2023-01-25T16:17:50.998" v="1068" actId="1038"/>
          <ac:spMkLst>
            <pc:docMk/>
            <pc:sldMk cId="1278583442" sldId="397"/>
            <ac:spMk id="8" creationId="{6D3A82FE-966A-4240-1673-F0696851D927}"/>
          </ac:spMkLst>
        </pc:spChg>
        <pc:spChg chg="add mod">
          <ac:chgData name="Jung, Hee Tae" userId="01ea2466-a5ae-4cb9-9618-c6f05381a89c" providerId="ADAL" clId="{47EAF679-B21C-6A48-BC87-5150C831FDF4}" dt="2023-01-25T16:17:56.883" v="1076" actId="1035"/>
          <ac:spMkLst>
            <pc:docMk/>
            <pc:sldMk cId="1278583442" sldId="397"/>
            <ac:spMk id="9" creationId="{F7F52D83-5C70-A7A4-1A73-D3E224A265F9}"/>
          </ac:spMkLst>
        </pc:spChg>
        <pc:spChg chg="add mod">
          <ac:chgData name="Jung, Hee Tae" userId="01ea2466-a5ae-4cb9-9618-c6f05381a89c" providerId="ADAL" clId="{47EAF679-B21C-6A48-BC87-5150C831FDF4}" dt="2023-01-25T16:20:48.666" v="1147" actId="1076"/>
          <ac:spMkLst>
            <pc:docMk/>
            <pc:sldMk cId="1278583442" sldId="397"/>
            <ac:spMk id="19" creationId="{EC7771F8-5C81-F0B9-7C07-1A9926495BAF}"/>
          </ac:spMkLst>
        </pc:spChg>
        <pc:picChg chg="add mod">
          <ac:chgData name="Jung, Hee Tae" userId="01ea2466-a5ae-4cb9-9618-c6f05381a89c" providerId="ADAL" clId="{47EAF679-B21C-6A48-BC87-5150C831FDF4}" dt="2023-01-25T16:17:05.724" v="1054" actId="1076"/>
          <ac:picMkLst>
            <pc:docMk/>
            <pc:sldMk cId="1278583442" sldId="397"/>
            <ac:picMk id="6" creationId="{D0E7B8A3-6C8C-3048-E25A-21F74AA16536}"/>
          </ac:picMkLst>
        </pc:picChg>
        <pc:cxnChg chg="add mod">
          <ac:chgData name="Jung, Hee Tae" userId="01ea2466-a5ae-4cb9-9618-c6f05381a89c" providerId="ADAL" clId="{47EAF679-B21C-6A48-BC87-5150C831FDF4}" dt="2023-01-25T16:18:21.349" v="1093" actId="14100"/>
          <ac:cxnSpMkLst>
            <pc:docMk/>
            <pc:sldMk cId="1278583442" sldId="397"/>
            <ac:cxnSpMk id="10" creationId="{E8E38A62-F408-B3F3-2E30-BA5A147C269C}"/>
          </ac:cxnSpMkLst>
        </pc:cxnChg>
        <pc:cxnChg chg="add mod">
          <ac:chgData name="Jung, Hee Tae" userId="01ea2466-a5ae-4cb9-9618-c6f05381a89c" providerId="ADAL" clId="{47EAF679-B21C-6A48-BC87-5150C831FDF4}" dt="2023-01-25T16:18:28.711" v="1096" actId="14100"/>
          <ac:cxnSpMkLst>
            <pc:docMk/>
            <pc:sldMk cId="1278583442" sldId="397"/>
            <ac:cxnSpMk id="13" creationId="{320C4BBA-3F17-4FAB-CB47-521DF4FFCA35}"/>
          </ac:cxnSpMkLst>
        </pc:cxnChg>
        <pc:cxnChg chg="add mod">
          <ac:chgData name="Jung, Hee Tae" userId="01ea2466-a5ae-4cb9-9618-c6f05381a89c" providerId="ADAL" clId="{47EAF679-B21C-6A48-BC87-5150C831FDF4}" dt="2023-01-25T16:18:35.279" v="1099" actId="14100"/>
          <ac:cxnSpMkLst>
            <pc:docMk/>
            <pc:sldMk cId="1278583442" sldId="397"/>
            <ac:cxnSpMk id="16" creationId="{1CE7CE72-5478-0376-5F1C-1A307D07BFCE}"/>
          </ac:cxnSpMkLst>
        </pc:cxnChg>
      </pc:sldChg>
      <pc:sldChg chg="addSp delSp modSp mod">
        <pc:chgData name="Jung, Hee Tae" userId="01ea2466-a5ae-4cb9-9618-c6f05381a89c" providerId="ADAL" clId="{47EAF679-B21C-6A48-BC87-5150C831FDF4}" dt="2023-01-25T16:06:37.938" v="756" actId="20577"/>
        <pc:sldMkLst>
          <pc:docMk/>
          <pc:sldMk cId="1679918982" sldId="398"/>
        </pc:sldMkLst>
        <pc:spChg chg="mod">
          <ac:chgData name="Jung, Hee Tae" userId="01ea2466-a5ae-4cb9-9618-c6f05381a89c" providerId="ADAL" clId="{47EAF679-B21C-6A48-BC87-5150C831FDF4}" dt="2023-01-25T16:05:51.075" v="613" actId="20577"/>
          <ac:spMkLst>
            <pc:docMk/>
            <pc:sldMk cId="1679918982" sldId="398"/>
            <ac:spMk id="2" creationId="{5A92A315-348B-6250-484C-65CB9353CEEE}"/>
          </ac:spMkLst>
        </pc:spChg>
        <pc:spChg chg="del">
          <ac:chgData name="Jung, Hee Tae" userId="01ea2466-a5ae-4cb9-9618-c6f05381a89c" providerId="ADAL" clId="{47EAF679-B21C-6A48-BC87-5150C831FDF4}" dt="2023-01-25T16:05:59.981" v="614" actId="478"/>
          <ac:spMkLst>
            <pc:docMk/>
            <pc:sldMk cId="1679918982" sldId="398"/>
            <ac:spMk id="4" creationId="{2656EB0B-211E-B32B-9026-66C43A82D6C7}"/>
          </ac:spMkLst>
        </pc:spChg>
        <pc:spChg chg="add del mod">
          <ac:chgData name="Jung, Hee Tae" userId="01ea2466-a5ae-4cb9-9618-c6f05381a89c" providerId="ADAL" clId="{47EAF679-B21C-6A48-BC87-5150C831FDF4}" dt="2023-01-25T16:06:04.144" v="617"/>
          <ac:spMkLst>
            <pc:docMk/>
            <pc:sldMk cId="1679918982" sldId="398"/>
            <ac:spMk id="6" creationId="{44208EA9-6246-B229-DEBF-2170D656AE0E}"/>
          </ac:spMkLst>
        </pc:spChg>
        <pc:spChg chg="add del mod">
          <ac:chgData name="Jung, Hee Tae" userId="01ea2466-a5ae-4cb9-9618-c6f05381a89c" providerId="ADAL" clId="{47EAF679-B21C-6A48-BC87-5150C831FDF4}" dt="2023-01-25T16:06:02.723" v="616" actId="478"/>
          <ac:spMkLst>
            <pc:docMk/>
            <pc:sldMk cId="1679918982" sldId="398"/>
            <ac:spMk id="7" creationId="{1B350F5F-8237-6128-97CA-96022AFFA42F}"/>
          </ac:spMkLst>
        </pc:spChg>
        <pc:spChg chg="add mod">
          <ac:chgData name="Jung, Hee Tae" userId="01ea2466-a5ae-4cb9-9618-c6f05381a89c" providerId="ADAL" clId="{47EAF679-B21C-6A48-BC87-5150C831FDF4}" dt="2023-01-25T16:06:37.938" v="756" actId="20577"/>
          <ac:spMkLst>
            <pc:docMk/>
            <pc:sldMk cId="1679918982" sldId="398"/>
            <ac:spMk id="8" creationId="{B0C703B4-C655-B795-FA12-987B799BB371}"/>
          </ac:spMkLst>
        </pc:spChg>
      </pc:sldChg>
      <pc:sldChg chg="addSp delSp modSp mod">
        <pc:chgData name="Jung, Hee Tae" userId="01ea2466-a5ae-4cb9-9618-c6f05381a89c" providerId="ADAL" clId="{47EAF679-B21C-6A48-BC87-5150C831FDF4}" dt="2023-01-25T16:10:10.478" v="876" actId="5793"/>
        <pc:sldMkLst>
          <pc:docMk/>
          <pc:sldMk cId="660575327" sldId="399"/>
        </pc:sldMkLst>
        <pc:spChg chg="mod">
          <ac:chgData name="Jung, Hee Tae" userId="01ea2466-a5ae-4cb9-9618-c6f05381a89c" providerId="ADAL" clId="{47EAF679-B21C-6A48-BC87-5150C831FDF4}" dt="2023-01-25T16:06:54.984" v="770" actId="20577"/>
          <ac:spMkLst>
            <pc:docMk/>
            <pc:sldMk cId="660575327" sldId="399"/>
            <ac:spMk id="2" creationId="{5A92A315-348B-6250-484C-65CB9353CEEE}"/>
          </ac:spMkLst>
        </pc:spChg>
        <pc:spChg chg="add del mod">
          <ac:chgData name="Jung, Hee Tae" userId="01ea2466-a5ae-4cb9-9618-c6f05381a89c" providerId="ADAL" clId="{47EAF679-B21C-6A48-BC87-5150C831FDF4}" dt="2023-01-25T16:06:44.936" v="759" actId="478"/>
          <ac:spMkLst>
            <pc:docMk/>
            <pc:sldMk cId="660575327" sldId="399"/>
            <ac:spMk id="5" creationId="{6ABCE029-1F8D-13AF-5F8D-DCA8705DE981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7" creationId="{4F522C51-E564-6752-DA30-491CAEDAC400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8" creationId="{E142F041-B5EA-D099-452B-FCD22D97F51F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9" creationId="{D899941B-1F26-F141-FFA6-BA44EDAF81BC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10" creationId="{2999536C-BC5D-73A3-8633-76EE4FF1A27C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11" creationId="{A87AB306-3E45-B9E8-156E-60A87A57F2BE}"/>
          </ac:spMkLst>
        </pc:spChg>
        <pc:spChg chg="add mod">
          <ac:chgData name="Jung, Hee Tae" userId="01ea2466-a5ae-4cb9-9618-c6f05381a89c" providerId="ADAL" clId="{47EAF679-B21C-6A48-BC87-5150C831FDF4}" dt="2023-01-25T16:10:10.478" v="876" actId="5793"/>
          <ac:spMkLst>
            <pc:docMk/>
            <pc:sldMk cId="660575327" sldId="399"/>
            <ac:spMk id="12" creationId="{B7800A18-AC1D-C664-21F2-0768FE874B4A}"/>
          </ac:spMkLst>
        </pc:spChg>
        <pc:spChg chg="del">
          <ac:chgData name="Jung, Hee Tae" userId="01ea2466-a5ae-4cb9-9618-c6f05381a89c" providerId="ADAL" clId="{47EAF679-B21C-6A48-BC87-5150C831FDF4}" dt="2023-01-25T16:06:50.144" v="761" actId="478"/>
          <ac:spMkLst>
            <pc:docMk/>
            <pc:sldMk cId="660575327" sldId="399"/>
            <ac:spMk id="14" creationId="{58ADA413-A5AA-6857-4895-3B490294C987}"/>
          </ac:spMkLst>
        </pc:spChg>
        <pc:picChg chg="del">
          <ac:chgData name="Jung, Hee Tae" userId="01ea2466-a5ae-4cb9-9618-c6f05381a89c" providerId="ADAL" clId="{47EAF679-B21C-6A48-BC87-5150C831FDF4}" dt="2023-01-25T16:06:42.790" v="758" actId="478"/>
          <ac:picMkLst>
            <pc:docMk/>
            <pc:sldMk cId="660575327" sldId="399"/>
            <ac:picMk id="6" creationId="{33A69940-9FA0-FE5E-AF8B-6B33A5D9989B}"/>
          </ac:picMkLst>
        </pc:picChg>
        <pc:picChg chg="del">
          <ac:chgData name="Jung, Hee Tae" userId="01ea2466-a5ae-4cb9-9618-c6f05381a89c" providerId="ADAL" clId="{47EAF679-B21C-6A48-BC87-5150C831FDF4}" dt="2023-01-25T16:06:41.951" v="757" actId="478"/>
          <ac:picMkLst>
            <pc:docMk/>
            <pc:sldMk cId="660575327" sldId="399"/>
            <ac:picMk id="13" creationId="{3AED9E56-00D6-6068-3DE0-8E3875E37767}"/>
          </ac:picMkLst>
        </pc:picChg>
        <pc:picChg chg="add mod">
          <ac:chgData name="Jung, Hee Tae" userId="01ea2466-a5ae-4cb9-9618-c6f05381a89c" providerId="ADAL" clId="{47EAF679-B21C-6A48-BC87-5150C831FDF4}" dt="2023-01-25T16:10:04.449" v="860" actId="1076"/>
          <ac:picMkLst>
            <pc:docMk/>
            <pc:sldMk cId="660575327" sldId="399"/>
            <ac:picMk id="16" creationId="{93E36433-93F2-6C42-341C-EDFF026F8EB7}"/>
          </ac:picMkLst>
        </pc:picChg>
        <pc:picChg chg="add mod">
          <ac:chgData name="Jung, Hee Tae" userId="01ea2466-a5ae-4cb9-9618-c6f05381a89c" providerId="ADAL" clId="{47EAF679-B21C-6A48-BC87-5150C831FDF4}" dt="2023-01-25T16:10:02.588" v="859" actId="14100"/>
          <ac:picMkLst>
            <pc:docMk/>
            <pc:sldMk cId="660575327" sldId="399"/>
            <ac:picMk id="18" creationId="{47E04CA3-478D-B9E3-EF99-DD647B897697}"/>
          </ac:picMkLst>
        </pc:picChg>
      </pc:sldChg>
      <pc:sldChg chg="del">
        <pc:chgData name="Jung, Hee Tae" userId="01ea2466-a5ae-4cb9-9618-c6f05381a89c" providerId="ADAL" clId="{47EAF679-B21C-6A48-BC87-5150C831FDF4}" dt="2023-01-25T16:21:08.181" v="1151" actId="2696"/>
        <pc:sldMkLst>
          <pc:docMk/>
          <pc:sldMk cId="2229984700" sldId="400"/>
        </pc:sldMkLst>
      </pc:sldChg>
      <pc:sldChg chg="del">
        <pc:chgData name="Jung, Hee Tae" userId="01ea2466-a5ae-4cb9-9618-c6f05381a89c" providerId="ADAL" clId="{47EAF679-B21C-6A48-BC87-5150C831FDF4}" dt="2023-01-25T16:21:08.188" v="1157" actId="2696"/>
        <pc:sldMkLst>
          <pc:docMk/>
          <pc:sldMk cId="927329546" sldId="401"/>
        </pc:sldMkLst>
      </pc:sldChg>
      <pc:sldChg chg="del">
        <pc:chgData name="Jung, Hee Tae" userId="01ea2466-a5ae-4cb9-9618-c6f05381a89c" providerId="ADAL" clId="{47EAF679-B21C-6A48-BC87-5150C831FDF4}" dt="2023-01-25T16:21:08.198" v="1161" actId="2696"/>
        <pc:sldMkLst>
          <pc:docMk/>
          <pc:sldMk cId="591690090" sldId="403"/>
        </pc:sldMkLst>
      </pc:sldChg>
      <pc:sldChg chg="del">
        <pc:chgData name="Jung, Hee Tae" userId="01ea2466-a5ae-4cb9-9618-c6f05381a89c" providerId="ADAL" clId="{47EAF679-B21C-6A48-BC87-5150C831FDF4}" dt="2023-01-25T16:21:08.207" v="1163" actId="2696"/>
        <pc:sldMkLst>
          <pc:docMk/>
          <pc:sldMk cId="2925794324" sldId="404"/>
        </pc:sldMkLst>
      </pc:sldChg>
      <pc:sldChg chg="del">
        <pc:chgData name="Jung, Hee Tae" userId="01ea2466-a5ae-4cb9-9618-c6f05381a89c" providerId="ADAL" clId="{47EAF679-B21C-6A48-BC87-5150C831FDF4}" dt="2023-01-25T16:21:08.189" v="1159" actId="2696"/>
        <pc:sldMkLst>
          <pc:docMk/>
          <pc:sldMk cId="2031609453" sldId="405"/>
        </pc:sldMkLst>
      </pc:sldChg>
      <pc:sldChg chg="del">
        <pc:chgData name="Jung, Hee Tae" userId="01ea2466-a5ae-4cb9-9618-c6f05381a89c" providerId="ADAL" clId="{47EAF679-B21C-6A48-BC87-5150C831FDF4}" dt="2023-01-25T16:21:08.190" v="1160" actId="2696"/>
        <pc:sldMkLst>
          <pc:docMk/>
          <pc:sldMk cId="1143055712" sldId="406"/>
        </pc:sldMkLst>
      </pc:sldChg>
      <pc:sldChg chg="del">
        <pc:chgData name="Jung, Hee Tae" userId="01ea2466-a5ae-4cb9-9618-c6f05381a89c" providerId="ADAL" clId="{47EAF679-B21C-6A48-BC87-5150C831FDF4}" dt="2023-01-25T16:21:08.199" v="1162" actId="2696"/>
        <pc:sldMkLst>
          <pc:docMk/>
          <pc:sldMk cId="1857219880" sldId="407"/>
        </pc:sldMkLst>
      </pc:sldChg>
      <pc:sldChg chg="del">
        <pc:chgData name="Jung, Hee Tae" userId="01ea2466-a5ae-4cb9-9618-c6f05381a89c" providerId="ADAL" clId="{47EAF679-B21C-6A48-BC87-5150C831FDF4}" dt="2023-01-25T16:21:08.182" v="1152" actId="2696"/>
        <pc:sldMkLst>
          <pc:docMk/>
          <pc:sldMk cId="1183191810" sldId="408"/>
        </pc:sldMkLst>
      </pc:sldChg>
      <pc:sldChg chg="del">
        <pc:chgData name="Jung, Hee Tae" userId="01ea2466-a5ae-4cb9-9618-c6f05381a89c" providerId="ADAL" clId="{47EAF679-B21C-6A48-BC87-5150C831FDF4}" dt="2023-01-25T16:21:08.189" v="1158" actId="2696"/>
        <pc:sldMkLst>
          <pc:docMk/>
          <pc:sldMk cId="3325210233" sldId="409"/>
        </pc:sldMkLst>
      </pc:sldChg>
      <pc:sldChg chg="del">
        <pc:chgData name="Jung, Hee Tae" userId="01ea2466-a5ae-4cb9-9618-c6f05381a89c" providerId="ADAL" clId="{47EAF679-B21C-6A48-BC87-5150C831FDF4}" dt="2023-01-25T16:21:08.212" v="1165" actId="2696"/>
        <pc:sldMkLst>
          <pc:docMk/>
          <pc:sldMk cId="4223320322" sldId="410"/>
        </pc:sldMkLst>
      </pc:sldChg>
      <pc:sldChg chg="del">
        <pc:chgData name="Jung, Hee Tae" userId="01ea2466-a5ae-4cb9-9618-c6f05381a89c" providerId="ADAL" clId="{47EAF679-B21C-6A48-BC87-5150C831FDF4}" dt="2023-01-25T16:21:08.184" v="1153" actId="2696"/>
        <pc:sldMkLst>
          <pc:docMk/>
          <pc:sldMk cId="2449937320" sldId="414"/>
        </pc:sldMkLst>
      </pc:sldChg>
      <pc:sldChg chg="del">
        <pc:chgData name="Jung, Hee Tae" userId="01ea2466-a5ae-4cb9-9618-c6f05381a89c" providerId="ADAL" clId="{47EAF679-B21C-6A48-BC87-5150C831FDF4}" dt="2023-01-25T16:21:08.185" v="1154" actId="2696"/>
        <pc:sldMkLst>
          <pc:docMk/>
          <pc:sldMk cId="253464485" sldId="415"/>
        </pc:sldMkLst>
      </pc:sldChg>
      <pc:sldChg chg="del">
        <pc:chgData name="Jung, Hee Tae" userId="01ea2466-a5ae-4cb9-9618-c6f05381a89c" providerId="ADAL" clId="{47EAF679-B21C-6A48-BC87-5150C831FDF4}" dt="2023-01-25T16:21:08.186" v="1155" actId="2696"/>
        <pc:sldMkLst>
          <pc:docMk/>
          <pc:sldMk cId="1557386739" sldId="416"/>
        </pc:sldMkLst>
      </pc:sldChg>
      <pc:sldChg chg="del">
        <pc:chgData name="Jung, Hee Tae" userId="01ea2466-a5ae-4cb9-9618-c6f05381a89c" providerId="ADAL" clId="{47EAF679-B21C-6A48-BC87-5150C831FDF4}" dt="2023-01-25T16:21:08.186" v="1156" actId="2696"/>
        <pc:sldMkLst>
          <pc:docMk/>
          <pc:sldMk cId="4102412138" sldId="417"/>
        </pc:sldMkLst>
      </pc:sldChg>
      <pc:sldChg chg="del">
        <pc:chgData name="Jung, Hee Tae" userId="01ea2466-a5ae-4cb9-9618-c6f05381a89c" providerId="ADAL" clId="{47EAF679-B21C-6A48-BC87-5150C831FDF4}" dt="2023-01-25T16:21:08.208" v="1164" actId="2696"/>
        <pc:sldMkLst>
          <pc:docMk/>
          <pc:sldMk cId="2720286401" sldId="418"/>
        </pc:sldMkLst>
      </pc:sldChg>
      <pc:sldChg chg="modSp mod">
        <pc:chgData name="Jung, Hee Tae" userId="01ea2466-a5ae-4cb9-9618-c6f05381a89c" providerId="ADAL" clId="{47EAF679-B21C-6A48-BC87-5150C831FDF4}" dt="2023-01-25T16:26:34.546" v="1623" actId="20577"/>
        <pc:sldMkLst>
          <pc:docMk/>
          <pc:sldMk cId="3125330462" sldId="419"/>
        </pc:sldMkLst>
        <pc:spChg chg="mod">
          <ac:chgData name="Jung, Hee Tae" userId="01ea2466-a5ae-4cb9-9618-c6f05381a89c" providerId="ADAL" clId="{47EAF679-B21C-6A48-BC87-5150C831FDF4}" dt="2023-01-25T16:21:14.498" v="1180" actId="20577"/>
          <ac:spMkLst>
            <pc:docMk/>
            <pc:sldMk cId="3125330462" sldId="419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26:34.546" v="1623" actId="20577"/>
          <ac:spMkLst>
            <pc:docMk/>
            <pc:sldMk cId="3125330462" sldId="419"/>
            <ac:spMk id="4" creationId="{2656EB0B-211E-B32B-9026-66C43A82D6C7}"/>
          </ac:spMkLst>
        </pc:spChg>
      </pc:sldChg>
      <pc:sldChg chg="addSp delSp modSp add mod ord">
        <pc:chgData name="Jung, Hee Tae" userId="01ea2466-a5ae-4cb9-9618-c6f05381a89c" providerId="ADAL" clId="{47EAF679-B21C-6A48-BC87-5150C831FDF4}" dt="2023-01-25T16:21:00.252" v="1148" actId="20578"/>
        <pc:sldMkLst>
          <pc:docMk/>
          <pc:sldMk cId="2441849051" sldId="420"/>
        </pc:sldMkLst>
        <pc:spChg chg="mod">
          <ac:chgData name="Jung, Hee Tae" userId="01ea2466-a5ae-4cb9-9618-c6f05381a89c" providerId="ADAL" clId="{47EAF679-B21C-6A48-BC87-5150C831FDF4}" dt="2023-01-25T16:11:27.895" v="942" actId="20577"/>
          <ac:spMkLst>
            <pc:docMk/>
            <pc:sldMk cId="2441849051" sldId="420"/>
            <ac:spMk id="2" creationId="{5A92A315-348B-6250-484C-65CB9353CEEE}"/>
          </ac:spMkLst>
        </pc:spChg>
        <pc:spChg chg="add del mod">
          <ac:chgData name="Jung, Hee Tae" userId="01ea2466-a5ae-4cb9-9618-c6f05381a89c" providerId="ADAL" clId="{47EAF679-B21C-6A48-BC87-5150C831FDF4}" dt="2023-01-25T16:10:41.384" v="900" actId="478"/>
          <ac:spMkLst>
            <pc:docMk/>
            <pc:sldMk cId="2441849051" sldId="420"/>
            <ac:spMk id="5" creationId="{512BE38E-C67E-5908-FC7E-F18CDCE0CCA3}"/>
          </ac:spMkLst>
        </pc:spChg>
        <pc:spChg chg="del">
          <ac:chgData name="Jung, Hee Tae" userId="01ea2466-a5ae-4cb9-9618-c6f05381a89c" providerId="ADAL" clId="{47EAF679-B21C-6A48-BC87-5150C831FDF4}" dt="2023-01-25T16:10:39.654" v="899" actId="478"/>
          <ac:spMkLst>
            <pc:docMk/>
            <pc:sldMk cId="2441849051" sldId="420"/>
            <ac:spMk id="12" creationId="{B7800A18-AC1D-C664-21F2-0768FE874B4A}"/>
          </ac:spMkLst>
        </pc:spChg>
        <pc:picChg chg="add mod">
          <ac:chgData name="Jung, Hee Tae" userId="01ea2466-a5ae-4cb9-9618-c6f05381a89c" providerId="ADAL" clId="{47EAF679-B21C-6A48-BC87-5150C831FDF4}" dt="2023-01-25T16:10:58.559" v="909" actId="14100"/>
          <ac:picMkLst>
            <pc:docMk/>
            <pc:sldMk cId="2441849051" sldId="420"/>
            <ac:picMk id="7" creationId="{59A8A0DD-01F9-A46B-AB30-7ECD6E54F85A}"/>
          </ac:picMkLst>
        </pc:picChg>
        <pc:picChg chg="del">
          <ac:chgData name="Jung, Hee Tae" userId="01ea2466-a5ae-4cb9-9618-c6f05381a89c" providerId="ADAL" clId="{47EAF679-B21C-6A48-BC87-5150C831FDF4}" dt="2023-01-25T16:10:23.923" v="878" actId="478"/>
          <ac:picMkLst>
            <pc:docMk/>
            <pc:sldMk cId="2441849051" sldId="420"/>
            <ac:picMk id="16" creationId="{93E36433-93F2-6C42-341C-EDFF026F8EB7}"/>
          </ac:picMkLst>
        </pc:picChg>
        <pc:picChg chg="del">
          <ac:chgData name="Jung, Hee Tae" userId="01ea2466-a5ae-4cb9-9618-c6f05381a89c" providerId="ADAL" clId="{47EAF679-B21C-6A48-BC87-5150C831FDF4}" dt="2023-01-25T16:10:24.974" v="879" actId="478"/>
          <ac:picMkLst>
            <pc:docMk/>
            <pc:sldMk cId="2441849051" sldId="420"/>
            <ac:picMk id="18" creationId="{47E04CA3-478D-B9E3-EF99-DD647B897697}"/>
          </ac:picMkLst>
        </pc:picChg>
      </pc:sldChg>
      <pc:sldChg chg="modSp add mod">
        <pc:chgData name="Jung, Hee Tae" userId="01ea2466-a5ae-4cb9-9618-c6f05381a89c" providerId="ADAL" clId="{47EAF679-B21C-6A48-BC87-5150C831FDF4}" dt="2023-01-25T16:29:13.833" v="1970" actId="20577"/>
        <pc:sldMkLst>
          <pc:docMk/>
          <pc:sldMk cId="3978352695" sldId="421"/>
        </pc:sldMkLst>
        <pc:spChg chg="mod">
          <ac:chgData name="Jung, Hee Tae" userId="01ea2466-a5ae-4cb9-9618-c6f05381a89c" providerId="ADAL" clId="{47EAF679-B21C-6A48-BC87-5150C831FDF4}" dt="2023-01-25T16:23:22.003" v="1450" actId="20577"/>
          <ac:spMkLst>
            <pc:docMk/>
            <pc:sldMk cId="3978352695" sldId="421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29:13.833" v="1970" actId="20577"/>
          <ac:spMkLst>
            <pc:docMk/>
            <pc:sldMk cId="3978352695" sldId="421"/>
            <ac:spMk id="4" creationId="{2656EB0B-211E-B32B-9026-66C43A82D6C7}"/>
          </ac:spMkLst>
        </pc:spChg>
      </pc:sldChg>
      <pc:sldChg chg="modSp add mod">
        <pc:chgData name="Jung, Hee Tae" userId="01ea2466-a5ae-4cb9-9618-c6f05381a89c" providerId="ADAL" clId="{47EAF679-B21C-6A48-BC87-5150C831FDF4}" dt="2023-01-25T16:34:35.037" v="2321" actId="20577"/>
        <pc:sldMkLst>
          <pc:docMk/>
          <pc:sldMk cId="2909781206" sldId="422"/>
        </pc:sldMkLst>
        <pc:spChg chg="mod">
          <ac:chgData name="Jung, Hee Tae" userId="01ea2466-a5ae-4cb9-9618-c6f05381a89c" providerId="ADAL" clId="{47EAF679-B21C-6A48-BC87-5150C831FDF4}" dt="2023-01-25T16:34:35.037" v="2321" actId="20577"/>
          <ac:spMkLst>
            <pc:docMk/>
            <pc:sldMk cId="2909781206" sldId="422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33:36.076" v="2304" actId="20577"/>
          <ac:spMkLst>
            <pc:docMk/>
            <pc:sldMk cId="2909781206" sldId="422"/>
            <ac:spMk id="4" creationId="{2656EB0B-211E-B32B-9026-66C43A82D6C7}"/>
          </ac:spMkLst>
        </pc:spChg>
      </pc:sldChg>
    </pc:docChg>
  </pc:docChgLst>
  <pc:docChgLst>
    <pc:chgData name="Jung, Hee Tae" userId="01ea2466-a5ae-4cb9-9618-c6f05381a89c" providerId="ADAL" clId="{6E47AAF1-5FE6-F64E-9567-26127444A7CD}"/>
    <pc:docChg chg="custSel addSld modSld">
      <pc:chgData name="Jung, Hee Tae" userId="01ea2466-a5ae-4cb9-9618-c6f05381a89c" providerId="ADAL" clId="{6E47AAF1-5FE6-F64E-9567-26127444A7CD}" dt="2024-11-04T16:21:43.866" v="542" actId="255"/>
      <pc:docMkLst>
        <pc:docMk/>
      </pc:docMkLst>
      <pc:sldChg chg="modSp mod">
        <pc:chgData name="Jung, Hee Tae" userId="01ea2466-a5ae-4cb9-9618-c6f05381a89c" providerId="ADAL" clId="{6E47AAF1-5FE6-F64E-9567-26127444A7CD}" dt="2024-11-04T16:14:33.131" v="2" actId="20577"/>
        <pc:sldMkLst>
          <pc:docMk/>
          <pc:sldMk cId="3563074411" sldId="367"/>
        </pc:sldMkLst>
        <pc:spChg chg="mod">
          <ac:chgData name="Jung, Hee Tae" userId="01ea2466-a5ae-4cb9-9618-c6f05381a89c" providerId="ADAL" clId="{6E47AAF1-5FE6-F64E-9567-26127444A7CD}" dt="2024-11-04T16:14:33.131" v="2" actId="20577"/>
          <ac:spMkLst>
            <pc:docMk/>
            <pc:sldMk cId="3563074411" sldId="367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6E47AAF1-5FE6-F64E-9567-26127444A7CD}" dt="2024-11-04T16:21:43.866" v="542" actId="255"/>
        <pc:sldMkLst>
          <pc:docMk/>
          <pc:sldMk cId="3125330462" sldId="419"/>
        </pc:sldMkLst>
        <pc:spChg chg="mod">
          <ac:chgData name="Jung, Hee Tae" userId="01ea2466-a5ae-4cb9-9618-c6f05381a89c" providerId="ADAL" clId="{6E47AAF1-5FE6-F64E-9567-26127444A7CD}" dt="2024-11-04T16:16:47.471" v="33" actId="20577"/>
          <ac:spMkLst>
            <pc:docMk/>
            <pc:sldMk cId="3125330462" sldId="419"/>
            <ac:spMk id="2" creationId="{5A92A315-348B-6250-484C-65CB9353CEEE}"/>
          </ac:spMkLst>
        </pc:spChg>
        <pc:spChg chg="mod">
          <ac:chgData name="Jung, Hee Tae" userId="01ea2466-a5ae-4cb9-9618-c6f05381a89c" providerId="ADAL" clId="{6E47AAF1-5FE6-F64E-9567-26127444A7CD}" dt="2024-11-04T16:21:43.866" v="542" actId="255"/>
          <ac:spMkLst>
            <pc:docMk/>
            <pc:sldMk cId="3125330462" sldId="419"/>
            <ac:spMk id="4" creationId="{2656EB0B-211E-B32B-9026-66C43A82D6C7}"/>
          </ac:spMkLst>
        </pc:spChg>
      </pc:sldChg>
      <pc:sldChg chg="add">
        <pc:chgData name="Jung, Hee Tae" userId="01ea2466-a5ae-4cb9-9618-c6f05381a89c" providerId="ADAL" clId="{6E47AAF1-5FE6-F64E-9567-26127444A7CD}" dt="2024-11-04T16:16:38.301" v="3"/>
        <pc:sldMkLst>
          <pc:docMk/>
          <pc:sldMk cId="1246255602" sldId="422"/>
        </pc:sldMkLst>
      </pc:sldChg>
    </pc:docChg>
  </pc:docChgLst>
  <pc:docChgLst>
    <pc:chgData name="Jung, Hee Tae" userId="01ea2466-a5ae-4cb9-9618-c6f05381a89c" providerId="ADAL" clId="{9FA849DE-D5ED-AC43-8AD8-7A0356A58D7B}"/>
    <pc:docChg chg="modSld">
      <pc:chgData name="Jung, Hee Tae" userId="01ea2466-a5ae-4cb9-9618-c6f05381a89c" providerId="ADAL" clId="{9FA849DE-D5ED-AC43-8AD8-7A0356A58D7B}" dt="2023-01-18T22:23:33.371" v="0" actId="20577"/>
      <pc:docMkLst>
        <pc:docMk/>
      </pc:docMkLst>
      <pc:sldChg chg="modSp mod">
        <pc:chgData name="Jung, Hee Tae" userId="01ea2466-a5ae-4cb9-9618-c6f05381a89c" providerId="ADAL" clId="{9FA849DE-D5ED-AC43-8AD8-7A0356A58D7B}" dt="2023-01-18T22:23:33.371" v="0" actId="20577"/>
        <pc:sldMkLst>
          <pc:docMk/>
          <pc:sldMk cId="1557386739" sldId="416"/>
        </pc:sldMkLst>
        <pc:spChg chg="mod">
          <ac:chgData name="Jung, Hee Tae" userId="01ea2466-a5ae-4cb9-9618-c6f05381a89c" providerId="ADAL" clId="{9FA849DE-D5ED-AC43-8AD8-7A0356A58D7B}" dt="2023-01-18T22:23:33.371" v="0" actId="20577"/>
          <ac:spMkLst>
            <pc:docMk/>
            <pc:sldMk cId="1557386739" sldId="416"/>
            <ac:spMk id="4" creationId="{2656EB0B-211E-B32B-9026-66C43A82D6C7}"/>
          </ac:spMkLst>
        </pc:spChg>
      </pc:sldChg>
    </pc:docChg>
  </pc:docChgLst>
  <pc:docChgLst>
    <pc:chgData name="Jung, Hee Tae" userId="01ea2466-a5ae-4cb9-9618-c6f05381a89c" providerId="ADAL" clId="{DCAD4839-1B09-9647-9BFE-EADC4CB2737D}"/>
    <pc:docChg chg="undo custSel addSld delSld modSld sldOrd">
      <pc:chgData name="Jung, Hee Tae" userId="01ea2466-a5ae-4cb9-9618-c6f05381a89c" providerId="ADAL" clId="{DCAD4839-1B09-9647-9BFE-EADC4CB2737D}" dt="2023-01-18T19:02:56.918" v="363" actId="20577"/>
      <pc:docMkLst>
        <pc:docMk/>
      </pc:docMkLst>
      <pc:sldChg chg="modSp mod">
        <pc:chgData name="Jung, Hee Tae" userId="01ea2466-a5ae-4cb9-9618-c6f05381a89c" providerId="ADAL" clId="{DCAD4839-1B09-9647-9BFE-EADC4CB2737D}" dt="2023-01-18T16:38:29.961" v="29" actId="20577"/>
        <pc:sldMkLst>
          <pc:docMk/>
          <pc:sldMk cId="3563074411" sldId="367"/>
        </pc:sldMkLst>
        <pc:spChg chg="mod">
          <ac:chgData name="Jung, Hee Tae" userId="01ea2466-a5ae-4cb9-9618-c6f05381a89c" providerId="ADAL" clId="{DCAD4839-1B09-9647-9BFE-EADC4CB2737D}" dt="2023-01-18T16:38:29.961" v="29" actId="20577"/>
          <ac:spMkLst>
            <pc:docMk/>
            <pc:sldMk cId="3563074411" sldId="367"/>
            <ac:spMk id="2" creationId="{5A92A315-348B-6250-484C-65CB9353CEEE}"/>
          </ac:spMkLst>
        </pc:spChg>
      </pc:sldChg>
      <pc:sldChg chg="modSp mod">
        <pc:chgData name="Jung, Hee Tae" userId="01ea2466-a5ae-4cb9-9618-c6f05381a89c" providerId="ADAL" clId="{DCAD4839-1B09-9647-9BFE-EADC4CB2737D}" dt="2023-01-18T16:38:43.381" v="30" actId="20577"/>
        <pc:sldMkLst>
          <pc:docMk/>
          <pc:sldMk cId="243106971" sldId="394"/>
        </pc:sldMkLst>
        <pc:spChg chg="mod">
          <ac:chgData name="Jung, Hee Tae" userId="01ea2466-a5ae-4cb9-9618-c6f05381a89c" providerId="ADAL" clId="{DCAD4839-1B09-9647-9BFE-EADC4CB2737D}" dt="2023-01-18T16:38:43.381" v="30" actId="20577"/>
          <ac:spMkLst>
            <pc:docMk/>
            <pc:sldMk cId="243106971" sldId="394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DCAD4839-1B09-9647-9BFE-EADC4CB2737D}" dt="2023-01-18T16:38:11.982" v="25"/>
        <pc:sldMkLst>
          <pc:docMk/>
          <pc:sldMk cId="1278583442" sldId="397"/>
        </pc:sldMkLst>
        <pc:spChg chg="mod">
          <ac:chgData name="Jung, Hee Tae" userId="01ea2466-a5ae-4cb9-9618-c6f05381a89c" providerId="ADAL" clId="{DCAD4839-1B09-9647-9BFE-EADC4CB2737D}" dt="2023-01-18T16:38:11.982" v="25"/>
          <ac:spMkLst>
            <pc:docMk/>
            <pc:sldMk cId="1278583442" sldId="397"/>
            <ac:spMk id="2" creationId="{5A92A315-348B-6250-484C-65CB9353CEEE}"/>
          </ac:spMkLst>
        </pc:spChg>
      </pc:sldChg>
      <pc:sldChg chg="modSp mod">
        <pc:chgData name="Jung, Hee Tae" userId="01ea2466-a5ae-4cb9-9618-c6f05381a89c" providerId="ADAL" clId="{DCAD4839-1B09-9647-9BFE-EADC4CB2737D}" dt="2023-01-18T16:38:19.282" v="27"/>
        <pc:sldMkLst>
          <pc:docMk/>
          <pc:sldMk cId="1679918982" sldId="398"/>
        </pc:sldMkLst>
        <pc:spChg chg="mod">
          <ac:chgData name="Jung, Hee Tae" userId="01ea2466-a5ae-4cb9-9618-c6f05381a89c" providerId="ADAL" clId="{DCAD4839-1B09-9647-9BFE-EADC4CB2737D}" dt="2023-01-18T16:38:19.282" v="27"/>
          <ac:spMkLst>
            <pc:docMk/>
            <pc:sldMk cId="1679918982" sldId="398"/>
            <ac:spMk id="2" creationId="{5A92A315-348B-6250-484C-65CB9353CEEE}"/>
          </ac:spMkLst>
        </pc:spChg>
      </pc:sldChg>
      <pc:sldChg chg="modSp mod">
        <pc:chgData name="Jung, Hee Tae" userId="01ea2466-a5ae-4cb9-9618-c6f05381a89c" providerId="ADAL" clId="{DCAD4839-1B09-9647-9BFE-EADC4CB2737D}" dt="2023-01-18T16:38:15.719" v="26"/>
        <pc:sldMkLst>
          <pc:docMk/>
          <pc:sldMk cId="660575327" sldId="399"/>
        </pc:sldMkLst>
        <pc:spChg chg="mod">
          <ac:chgData name="Jung, Hee Tae" userId="01ea2466-a5ae-4cb9-9618-c6f05381a89c" providerId="ADAL" clId="{DCAD4839-1B09-9647-9BFE-EADC4CB2737D}" dt="2023-01-18T16:38:15.719" v="26"/>
          <ac:spMkLst>
            <pc:docMk/>
            <pc:sldMk cId="660575327" sldId="399"/>
            <ac:spMk id="2" creationId="{5A92A315-348B-6250-484C-65CB9353CEEE}"/>
          </ac:spMkLst>
        </pc:spChg>
      </pc:sldChg>
      <pc:sldChg chg="ord">
        <pc:chgData name="Jung, Hee Tae" userId="01ea2466-a5ae-4cb9-9618-c6f05381a89c" providerId="ADAL" clId="{DCAD4839-1B09-9647-9BFE-EADC4CB2737D}" dt="2023-01-18T18:00:12.418" v="59" actId="20578"/>
        <pc:sldMkLst>
          <pc:docMk/>
          <pc:sldMk cId="927329546" sldId="401"/>
        </pc:sldMkLst>
      </pc:sldChg>
      <pc:sldChg chg="del">
        <pc:chgData name="Jung, Hee Tae" userId="01ea2466-a5ae-4cb9-9618-c6f05381a89c" providerId="ADAL" clId="{DCAD4839-1B09-9647-9BFE-EADC4CB2737D}" dt="2023-01-18T18:38:54.882" v="185" actId="2696"/>
        <pc:sldMkLst>
          <pc:docMk/>
          <pc:sldMk cId="3075080536" sldId="411"/>
        </pc:sldMkLst>
      </pc:sldChg>
      <pc:sldChg chg="del">
        <pc:chgData name="Jung, Hee Tae" userId="01ea2466-a5ae-4cb9-9618-c6f05381a89c" providerId="ADAL" clId="{DCAD4839-1B09-9647-9BFE-EADC4CB2737D}" dt="2023-01-18T18:38:57.315" v="186" actId="2696"/>
        <pc:sldMkLst>
          <pc:docMk/>
          <pc:sldMk cId="659313780" sldId="412"/>
        </pc:sldMkLst>
      </pc:sldChg>
      <pc:sldChg chg="addSp delSp del mod addAnim delAnim">
        <pc:chgData name="Jung, Hee Tae" userId="01ea2466-a5ae-4cb9-9618-c6f05381a89c" providerId="ADAL" clId="{DCAD4839-1B09-9647-9BFE-EADC4CB2737D}" dt="2023-01-18T18:50:41.453" v="362" actId="2696"/>
        <pc:sldMkLst>
          <pc:docMk/>
          <pc:sldMk cId="975492660" sldId="413"/>
        </pc:sldMkLst>
        <pc:grpChg chg="add del">
          <ac:chgData name="Jung, Hee Tae" userId="01ea2466-a5ae-4cb9-9618-c6f05381a89c" providerId="ADAL" clId="{DCAD4839-1B09-9647-9BFE-EADC4CB2737D}" dt="2023-01-18T18:39:47.457" v="188" actId="21"/>
          <ac:grpSpMkLst>
            <pc:docMk/>
            <pc:sldMk cId="975492660" sldId="413"/>
            <ac:grpSpMk id="8" creationId="{CAF6EDCF-592C-75E5-E908-CCD632DB7763}"/>
          </ac:grpSpMkLst>
        </pc:grpChg>
      </pc:sldChg>
      <pc:sldChg chg="ord">
        <pc:chgData name="Jung, Hee Tae" userId="01ea2466-a5ae-4cb9-9618-c6f05381a89c" providerId="ADAL" clId="{DCAD4839-1B09-9647-9BFE-EADC4CB2737D}" dt="2023-01-18T17:59:50.465" v="57" actId="20578"/>
        <pc:sldMkLst>
          <pc:docMk/>
          <pc:sldMk cId="2449937320" sldId="414"/>
        </pc:sldMkLst>
      </pc:sldChg>
      <pc:sldChg chg="modSp add mod ord">
        <pc:chgData name="Jung, Hee Tae" userId="01ea2466-a5ae-4cb9-9618-c6f05381a89c" providerId="ADAL" clId="{DCAD4839-1B09-9647-9BFE-EADC4CB2737D}" dt="2023-01-18T18:22:41.341" v="184" actId="20577"/>
        <pc:sldMkLst>
          <pc:docMk/>
          <pc:sldMk cId="253464485" sldId="415"/>
        </pc:sldMkLst>
        <pc:spChg chg="mod">
          <ac:chgData name="Jung, Hee Tae" userId="01ea2466-a5ae-4cb9-9618-c6f05381a89c" providerId="ADAL" clId="{DCAD4839-1B09-9647-9BFE-EADC4CB2737D}" dt="2023-01-18T18:22:41.341" v="184" actId="20577"/>
          <ac:spMkLst>
            <pc:docMk/>
            <pc:sldMk cId="253464485" sldId="415"/>
            <ac:spMk id="4" creationId="{2656EB0B-211E-B32B-9026-66C43A82D6C7}"/>
          </ac:spMkLst>
        </pc:spChg>
      </pc:sldChg>
      <pc:sldChg chg="modSp add mod">
        <pc:chgData name="Jung, Hee Tae" userId="01ea2466-a5ae-4cb9-9618-c6f05381a89c" providerId="ADAL" clId="{DCAD4839-1B09-9647-9BFE-EADC4CB2737D}" dt="2023-01-18T18:50:11.940" v="299" actId="5793"/>
        <pc:sldMkLst>
          <pc:docMk/>
          <pc:sldMk cId="1557386739" sldId="416"/>
        </pc:sldMkLst>
        <pc:spChg chg="mod">
          <ac:chgData name="Jung, Hee Tae" userId="01ea2466-a5ae-4cb9-9618-c6f05381a89c" providerId="ADAL" clId="{DCAD4839-1B09-9647-9BFE-EADC4CB2737D}" dt="2023-01-18T18:50:11.940" v="299" actId="5793"/>
          <ac:spMkLst>
            <pc:docMk/>
            <pc:sldMk cId="1557386739" sldId="416"/>
            <ac:spMk id="4" creationId="{2656EB0B-211E-B32B-9026-66C43A82D6C7}"/>
          </ac:spMkLst>
        </pc:spChg>
      </pc:sldChg>
      <pc:sldChg chg="modSp add mod ord">
        <pc:chgData name="Jung, Hee Tae" userId="01ea2466-a5ae-4cb9-9618-c6f05381a89c" providerId="ADAL" clId="{DCAD4839-1B09-9647-9BFE-EADC4CB2737D}" dt="2023-01-18T18:50:15.100" v="300" actId="5793"/>
        <pc:sldMkLst>
          <pc:docMk/>
          <pc:sldMk cId="4102412138" sldId="417"/>
        </pc:sldMkLst>
        <pc:spChg chg="mod">
          <ac:chgData name="Jung, Hee Tae" userId="01ea2466-a5ae-4cb9-9618-c6f05381a89c" providerId="ADAL" clId="{DCAD4839-1B09-9647-9BFE-EADC4CB2737D}" dt="2023-01-18T18:50:15.100" v="300" actId="5793"/>
          <ac:spMkLst>
            <pc:docMk/>
            <pc:sldMk cId="4102412138" sldId="417"/>
            <ac:spMk id="4" creationId="{2656EB0B-211E-B32B-9026-66C43A82D6C7}"/>
          </ac:spMkLst>
        </pc:spChg>
      </pc:sldChg>
      <pc:sldChg chg="modSp add mod">
        <pc:chgData name="Jung, Hee Tae" userId="01ea2466-a5ae-4cb9-9618-c6f05381a89c" providerId="ADAL" clId="{DCAD4839-1B09-9647-9BFE-EADC4CB2737D}" dt="2023-01-18T18:50:17.524" v="301" actId="5793"/>
        <pc:sldMkLst>
          <pc:docMk/>
          <pc:sldMk cId="2720286401" sldId="418"/>
        </pc:sldMkLst>
        <pc:spChg chg="mod">
          <ac:chgData name="Jung, Hee Tae" userId="01ea2466-a5ae-4cb9-9618-c6f05381a89c" providerId="ADAL" clId="{DCAD4839-1B09-9647-9BFE-EADC4CB2737D}" dt="2023-01-18T18:50:17.524" v="301" actId="5793"/>
          <ac:spMkLst>
            <pc:docMk/>
            <pc:sldMk cId="2720286401" sldId="418"/>
            <ac:spMk id="4" creationId="{2656EB0B-211E-B32B-9026-66C43A82D6C7}"/>
          </ac:spMkLst>
        </pc:spChg>
      </pc:sldChg>
      <pc:sldChg chg="modSp add mod">
        <pc:chgData name="Jung, Hee Tae" userId="01ea2466-a5ae-4cb9-9618-c6f05381a89c" providerId="ADAL" clId="{DCAD4839-1B09-9647-9BFE-EADC4CB2737D}" dt="2023-01-18T19:02:56.918" v="363" actId="20577"/>
        <pc:sldMkLst>
          <pc:docMk/>
          <pc:sldMk cId="3125330462" sldId="419"/>
        </pc:sldMkLst>
        <pc:spChg chg="mod">
          <ac:chgData name="Jung, Hee Tae" userId="01ea2466-a5ae-4cb9-9618-c6f05381a89c" providerId="ADAL" clId="{DCAD4839-1B09-9647-9BFE-EADC4CB2737D}" dt="2023-01-18T19:02:56.918" v="363" actId="20577"/>
          <ac:spMkLst>
            <pc:docMk/>
            <pc:sldMk cId="3125330462" sldId="419"/>
            <ac:spMk id="4" creationId="{2656EB0B-211E-B32B-9026-66C43A82D6C7}"/>
          </ac:spMkLst>
        </pc:spChg>
      </pc:sldChg>
    </pc:docChg>
  </pc:docChgLst>
  <pc:docChgLst>
    <pc:chgData name="Jung, Hee Tae" userId="01ea2466-a5ae-4cb9-9618-c6f05381a89c" providerId="ADAL" clId="{EE7CE9ED-1223-5E4F-94A5-57BB94C5FDD1}"/>
    <pc:docChg chg="undo custSel delSld modSld">
      <pc:chgData name="Jung, Hee Tae" userId="01ea2466-a5ae-4cb9-9618-c6f05381a89c" providerId="ADAL" clId="{EE7CE9ED-1223-5E4F-94A5-57BB94C5FDD1}" dt="2023-10-09T23:02:09.124" v="333" actId="20577"/>
      <pc:docMkLst>
        <pc:docMk/>
      </pc:docMkLst>
      <pc:sldChg chg="modSp mod">
        <pc:chgData name="Jung, Hee Tae" userId="01ea2466-a5ae-4cb9-9618-c6f05381a89c" providerId="ADAL" clId="{EE7CE9ED-1223-5E4F-94A5-57BB94C5FDD1}" dt="2023-10-09T14:44:46.146" v="0" actId="20577"/>
        <pc:sldMkLst>
          <pc:docMk/>
          <pc:sldMk cId="3921867044" sldId="366"/>
        </pc:sldMkLst>
        <pc:spChg chg="mod">
          <ac:chgData name="Jung, Hee Tae" userId="01ea2466-a5ae-4cb9-9618-c6f05381a89c" providerId="ADAL" clId="{EE7CE9ED-1223-5E4F-94A5-57BB94C5FDD1}" dt="2023-10-09T14:44:46.146" v="0" actId="20577"/>
          <ac:spMkLst>
            <pc:docMk/>
            <pc:sldMk cId="3921867044" sldId="366"/>
            <ac:spMk id="2" creationId="{568179B1-6BA9-2D58-B818-AD512598D94A}"/>
          </ac:spMkLst>
        </pc:spChg>
      </pc:sldChg>
      <pc:sldChg chg="addSp delSp modSp mod">
        <pc:chgData name="Jung, Hee Tae" userId="01ea2466-a5ae-4cb9-9618-c6f05381a89c" providerId="ADAL" clId="{EE7CE9ED-1223-5E4F-94A5-57BB94C5FDD1}" dt="2023-10-09T15:04:56.171" v="255" actId="20577"/>
        <pc:sldMkLst>
          <pc:docMk/>
          <pc:sldMk cId="3563074411" sldId="367"/>
        </pc:sldMkLst>
        <pc:spChg chg="mod">
          <ac:chgData name="Jung, Hee Tae" userId="01ea2466-a5ae-4cb9-9618-c6f05381a89c" providerId="ADAL" clId="{EE7CE9ED-1223-5E4F-94A5-57BB94C5FDD1}" dt="2023-10-09T15:04:56.171" v="255" actId="20577"/>
          <ac:spMkLst>
            <pc:docMk/>
            <pc:sldMk cId="3563074411" sldId="367"/>
            <ac:spMk id="4" creationId="{2656EB0B-211E-B32B-9026-66C43A82D6C7}"/>
          </ac:spMkLst>
        </pc:spChg>
        <pc:picChg chg="add del mod">
          <ac:chgData name="Jung, Hee Tae" userId="01ea2466-a5ae-4cb9-9618-c6f05381a89c" providerId="ADAL" clId="{EE7CE9ED-1223-5E4F-94A5-57BB94C5FDD1}" dt="2023-10-09T14:53:21.615" v="242" actId="21"/>
          <ac:picMkLst>
            <pc:docMk/>
            <pc:sldMk cId="3563074411" sldId="367"/>
            <ac:picMk id="6" creationId="{B67EF552-BA1A-8FF1-F042-9FA841121EF4}"/>
          </ac:picMkLst>
        </pc:picChg>
      </pc:sldChg>
      <pc:sldChg chg="addSp delSp modSp mod">
        <pc:chgData name="Jung, Hee Tae" userId="01ea2466-a5ae-4cb9-9618-c6f05381a89c" providerId="ADAL" clId="{EE7CE9ED-1223-5E4F-94A5-57BB94C5FDD1}" dt="2023-10-09T15:08:25.487" v="269" actId="20577"/>
        <pc:sldMkLst>
          <pc:docMk/>
          <pc:sldMk cId="660575327" sldId="399"/>
        </pc:sldMkLst>
        <pc:spChg chg="mod">
          <ac:chgData name="Jung, Hee Tae" userId="01ea2466-a5ae-4cb9-9618-c6f05381a89c" providerId="ADAL" clId="{EE7CE9ED-1223-5E4F-94A5-57BB94C5FDD1}" dt="2023-10-09T15:08:25.487" v="269" actId="20577"/>
          <ac:spMkLst>
            <pc:docMk/>
            <pc:sldMk cId="660575327" sldId="399"/>
            <ac:spMk id="12" creationId="{B7800A18-AC1D-C664-21F2-0768FE874B4A}"/>
          </ac:spMkLst>
        </pc:spChg>
        <pc:picChg chg="add mod">
          <ac:chgData name="Jung, Hee Tae" userId="01ea2466-a5ae-4cb9-9618-c6f05381a89c" providerId="ADAL" clId="{EE7CE9ED-1223-5E4F-94A5-57BB94C5FDD1}" dt="2023-10-09T15:08:21.791" v="268" actId="1076"/>
          <ac:picMkLst>
            <pc:docMk/>
            <pc:sldMk cId="660575327" sldId="399"/>
            <ac:picMk id="5" creationId="{11B1ED4E-CCA2-6A41-8101-B435E18CA4BD}"/>
          </ac:picMkLst>
        </pc:picChg>
        <pc:picChg chg="add mod">
          <ac:chgData name="Jung, Hee Tae" userId="01ea2466-a5ae-4cb9-9618-c6f05381a89c" providerId="ADAL" clId="{EE7CE9ED-1223-5E4F-94A5-57BB94C5FDD1}" dt="2023-10-09T15:08:20.439" v="267" actId="1076"/>
          <ac:picMkLst>
            <pc:docMk/>
            <pc:sldMk cId="660575327" sldId="399"/>
            <ac:picMk id="7" creationId="{AD2FD39F-D37C-00D3-7611-05D0521961AA}"/>
          </ac:picMkLst>
        </pc:picChg>
        <pc:picChg chg="del">
          <ac:chgData name="Jung, Hee Tae" userId="01ea2466-a5ae-4cb9-9618-c6f05381a89c" providerId="ADAL" clId="{EE7CE9ED-1223-5E4F-94A5-57BB94C5FDD1}" dt="2023-10-09T15:06:18.961" v="257" actId="478"/>
          <ac:picMkLst>
            <pc:docMk/>
            <pc:sldMk cId="660575327" sldId="399"/>
            <ac:picMk id="16" creationId="{93E36433-93F2-6C42-341C-EDFF026F8EB7}"/>
          </ac:picMkLst>
        </pc:picChg>
        <pc:picChg chg="del">
          <ac:chgData name="Jung, Hee Tae" userId="01ea2466-a5ae-4cb9-9618-c6f05381a89c" providerId="ADAL" clId="{EE7CE9ED-1223-5E4F-94A5-57BB94C5FDD1}" dt="2023-10-09T15:08:08.811" v="262" actId="478"/>
          <ac:picMkLst>
            <pc:docMk/>
            <pc:sldMk cId="660575327" sldId="399"/>
            <ac:picMk id="18" creationId="{47E04CA3-478D-B9E3-EF99-DD647B897697}"/>
          </ac:picMkLst>
        </pc:picChg>
      </pc:sldChg>
      <pc:sldChg chg="modSp mod">
        <pc:chgData name="Jung, Hee Tae" userId="01ea2466-a5ae-4cb9-9618-c6f05381a89c" providerId="ADAL" clId="{EE7CE9ED-1223-5E4F-94A5-57BB94C5FDD1}" dt="2023-10-09T15:08:38.379" v="270" actId="20577"/>
        <pc:sldMkLst>
          <pc:docMk/>
          <pc:sldMk cId="3125330462" sldId="419"/>
        </pc:sldMkLst>
        <pc:spChg chg="mod">
          <ac:chgData name="Jung, Hee Tae" userId="01ea2466-a5ae-4cb9-9618-c6f05381a89c" providerId="ADAL" clId="{EE7CE9ED-1223-5E4F-94A5-57BB94C5FDD1}" dt="2023-10-09T15:08:38.379" v="270" actId="20577"/>
          <ac:spMkLst>
            <pc:docMk/>
            <pc:sldMk cId="3125330462" sldId="419"/>
            <ac:spMk id="4" creationId="{2656EB0B-211E-B32B-9026-66C43A82D6C7}"/>
          </ac:spMkLst>
        </pc:spChg>
      </pc:sldChg>
      <pc:sldChg chg="addSp delSp modSp mod">
        <pc:chgData name="Jung, Hee Tae" userId="01ea2466-a5ae-4cb9-9618-c6f05381a89c" providerId="ADAL" clId="{EE7CE9ED-1223-5E4F-94A5-57BB94C5FDD1}" dt="2023-10-09T14:53:39.387" v="249" actId="1076"/>
        <pc:sldMkLst>
          <pc:docMk/>
          <pc:sldMk cId="2441849051" sldId="420"/>
        </pc:sldMkLst>
        <pc:picChg chg="add mod">
          <ac:chgData name="Jung, Hee Tae" userId="01ea2466-a5ae-4cb9-9618-c6f05381a89c" providerId="ADAL" clId="{EE7CE9ED-1223-5E4F-94A5-57BB94C5FDD1}" dt="2023-10-09T14:53:39.387" v="249" actId="1076"/>
          <ac:picMkLst>
            <pc:docMk/>
            <pc:sldMk cId="2441849051" sldId="420"/>
            <ac:picMk id="4" creationId="{04AB3591-032A-5B27-FFE2-7BCD12AFF1ED}"/>
          </ac:picMkLst>
        </pc:picChg>
        <pc:picChg chg="del">
          <ac:chgData name="Jung, Hee Tae" userId="01ea2466-a5ae-4cb9-9618-c6f05381a89c" providerId="ADAL" clId="{EE7CE9ED-1223-5E4F-94A5-57BB94C5FDD1}" dt="2023-10-09T14:53:26.601" v="245" actId="478"/>
          <ac:picMkLst>
            <pc:docMk/>
            <pc:sldMk cId="2441849051" sldId="420"/>
            <ac:picMk id="7" creationId="{59A8A0DD-01F9-A46B-AB30-7ECD6E54F85A}"/>
          </ac:picMkLst>
        </pc:picChg>
      </pc:sldChg>
      <pc:sldChg chg="modSp mod">
        <pc:chgData name="Jung, Hee Tae" userId="01ea2466-a5ae-4cb9-9618-c6f05381a89c" providerId="ADAL" clId="{EE7CE9ED-1223-5E4F-94A5-57BB94C5FDD1}" dt="2023-10-09T23:02:09.124" v="333" actId="20577"/>
        <pc:sldMkLst>
          <pc:docMk/>
          <pc:sldMk cId="3978352695" sldId="421"/>
        </pc:sldMkLst>
        <pc:spChg chg="mod">
          <ac:chgData name="Jung, Hee Tae" userId="01ea2466-a5ae-4cb9-9618-c6f05381a89c" providerId="ADAL" clId="{EE7CE9ED-1223-5E4F-94A5-57BB94C5FDD1}" dt="2023-10-09T23:02:09.124" v="333" actId="20577"/>
          <ac:spMkLst>
            <pc:docMk/>
            <pc:sldMk cId="3978352695" sldId="421"/>
            <ac:spMk id="2" creationId="{5A92A315-348B-6250-484C-65CB9353CEEE}"/>
          </ac:spMkLst>
        </pc:spChg>
        <pc:spChg chg="mod">
          <ac:chgData name="Jung, Hee Tae" userId="01ea2466-a5ae-4cb9-9618-c6f05381a89c" providerId="ADAL" clId="{EE7CE9ED-1223-5E4F-94A5-57BB94C5FDD1}" dt="2023-10-09T15:09:46.181" v="330" actId="20577"/>
          <ac:spMkLst>
            <pc:docMk/>
            <pc:sldMk cId="3978352695" sldId="421"/>
            <ac:spMk id="4" creationId="{2656EB0B-211E-B32B-9026-66C43A82D6C7}"/>
          </ac:spMkLst>
        </pc:spChg>
      </pc:sldChg>
      <pc:sldChg chg="del">
        <pc:chgData name="Jung, Hee Tae" userId="01ea2466-a5ae-4cb9-9618-c6f05381a89c" providerId="ADAL" clId="{EE7CE9ED-1223-5E4F-94A5-57BB94C5FDD1}" dt="2023-10-09T15:10:06.692" v="331" actId="2696"/>
        <pc:sldMkLst>
          <pc:docMk/>
          <pc:sldMk cId="2909781206" sldId="4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1015" y="2358107"/>
            <a:ext cx="7901970" cy="144777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33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Long title of presentation line two of text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5233136"/>
            <a:ext cx="7734222" cy="308504"/>
          </a:xfrm>
        </p:spPr>
        <p:txBody>
          <a:bodyPr anchor="ctr">
            <a:noAutofit/>
          </a:bodyPr>
          <a:lstStyle>
            <a:lvl1pPr marL="0" indent="0">
              <a:buNone/>
              <a:defRPr sz="825" b="1" spc="6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IUPUI SCHOOL OF INFORMATION AND COMPUTING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571624" y="1969025"/>
            <a:ext cx="6951361" cy="280458"/>
          </a:xfrm>
        </p:spPr>
        <p:txBody>
          <a:bodyPr anchor="ctr">
            <a:noAutofit/>
          </a:bodyPr>
          <a:lstStyle>
            <a:lvl1pPr marL="0" indent="0">
              <a:buNone/>
              <a:defRPr sz="135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SUBHEAD OR NAME OF DEPARTMENT OR UNIT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21015" y="-60476"/>
            <a:ext cx="950609" cy="2305423"/>
            <a:chOff x="633305" y="-72571"/>
            <a:chExt cx="950609" cy="2766507"/>
          </a:xfrm>
        </p:grpSpPr>
        <p:sp>
          <p:nvSpPr>
            <p:cNvPr id="6" name="Rectangle 5"/>
            <p:cNvSpPr/>
            <p:nvPr userDrawn="1"/>
          </p:nvSpPr>
          <p:spPr>
            <a:xfrm>
              <a:off x="633305" y="-72571"/>
              <a:ext cx="950609" cy="27665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trident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009" y="1730375"/>
              <a:ext cx="634481" cy="800730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A71D788-B86A-60AB-C53C-62B9DEBD1D1A}"/>
              </a:ext>
            </a:extLst>
          </p:cNvPr>
          <p:cNvSpPr txBox="1">
            <a:spLocks/>
          </p:cNvSpPr>
          <p:nvPr userDrawn="1"/>
        </p:nvSpPr>
        <p:spPr>
          <a:xfrm>
            <a:off x="621015" y="3805880"/>
            <a:ext cx="7901970" cy="799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00" spc="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Long title of presentation line two of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84831B-1D0C-D4A2-2375-3EC9C7D997F4}"/>
              </a:ext>
            </a:extLst>
          </p:cNvPr>
          <p:cNvSpPr txBox="1">
            <a:spLocks/>
          </p:cNvSpPr>
          <p:nvPr userDrawn="1"/>
        </p:nvSpPr>
        <p:spPr>
          <a:xfrm>
            <a:off x="621015" y="3785362"/>
            <a:ext cx="7901970" cy="819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00" spc="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Long title of presentation line two of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11B16C-DA3F-FD2D-8E25-E0A747BFA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015" y="3805238"/>
            <a:ext cx="7902273" cy="90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90" y="2656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90" y="2656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90" y="2656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846707"/>
            <a:ext cx="6802482" cy="412010"/>
          </a:xfrm>
        </p:spPr>
        <p:txBody>
          <a:bodyPr anchor="ctr">
            <a:noAutofit/>
          </a:bodyPr>
          <a:lstStyle>
            <a:lvl1pPr>
              <a:defRPr sz="33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54838"/>
            <a:ext cx="3700462" cy="280458"/>
          </a:xfrm>
        </p:spPr>
        <p:txBody>
          <a:bodyPr anchor="ctr">
            <a:noAutofit/>
          </a:bodyPr>
          <a:lstStyle>
            <a:lvl1pPr marL="0" indent="0">
              <a:buNone/>
              <a:defRPr sz="1200" b="1" i="0" spc="38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357817"/>
            <a:ext cx="148614" cy="99936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028" y="843412"/>
            <a:ext cx="8004391" cy="532422"/>
          </a:xfrm>
        </p:spPr>
        <p:txBody>
          <a:bodyPr>
            <a:normAutofit/>
          </a:bodyPr>
          <a:lstStyle>
            <a:lvl1pPr>
              <a:defRPr sz="24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94516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7" y="197709"/>
            <a:ext cx="3700462" cy="280458"/>
          </a:xfrm>
        </p:spPr>
        <p:txBody>
          <a:bodyPr>
            <a:noAutofit/>
          </a:bodyPr>
          <a:lstStyle>
            <a:lvl1pPr marL="0" indent="0" algn="r">
              <a:buNone/>
              <a:defRPr sz="825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1" y="393451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46832"/>
            <a:ext cx="8015594" cy="3433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marR="0" indent="-257175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35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5" y="515986"/>
            <a:ext cx="4560579" cy="865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5" y="1602366"/>
            <a:ext cx="4560579" cy="347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1pPr>
            <a:lvl2pPr marL="557213" indent="-214313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2pPr>
            <a:lvl3pPr marL="8572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3pPr>
            <a:lvl4pPr marL="12001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4pPr>
            <a:lvl5pPr marL="15430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60" y="0"/>
            <a:ext cx="3570941" cy="5715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540890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635304" y="5280144"/>
            <a:ext cx="387197" cy="44080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 descr="tab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9" y="5334599"/>
            <a:ext cx="258207" cy="27310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30973" y="5347654"/>
            <a:ext cx="3613600" cy="357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b="1" i="0">
                <a:solidFill>
                  <a:schemeClr val="tx1"/>
                </a:solidFill>
                <a:latin typeface="Arial Narrow"/>
                <a:cs typeface="Arial Narrow"/>
              </a:rPr>
              <a:t>IUPUI</a:t>
            </a:r>
          </a:p>
          <a:p>
            <a:r>
              <a:rPr lang="en-US" sz="675" b="0" i="0">
                <a:solidFill>
                  <a:schemeClr val="tx1"/>
                </a:solidFill>
                <a:latin typeface="Arial Narrow"/>
                <a:cs typeface="Arial Narrow"/>
              </a:rPr>
              <a:t>SCHOOL</a:t>
            </a:r>
            <a:r>
              <a:rPr lang="en-US" sz="675" b="0" i="0" baseline="0">
                <a:solidFill>
                  <a:schemeClr val="tx1"/>
                </a:solidFill>
                <a:latin typeface="Arial Narrow"/>
                <a:cs typeface="Arial Narrow"/>
              </a:rPr>
              <a:t> OF INFORMATION AND COMPUTING</a:t>
            </a:r>
            <a:endParaRPr lang="en-US" sz="675" b="0" i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530028" y="843412"/>
            <a:ext cx="8004391" cy="532422"/>
          </a:xfrm>
        </p:spPr>
        <p:txBody>
          <a:bodyPr>
            <a:normAutofit/>
          </a:bodyPr>
          <a:lstStyle>
            <a:lvl1pPr>
              <a:defRPr sz="24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894516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46832"/>
            <a:ext cx="8015594" cy="3433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marR="0" indent="-257175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35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7" y="197709"/>
            <a:ext cx="3700462" cy="280458"/>
          </a:xfrm>
        </p:spPr>
        <p:txBody>
          <a:bodyPr>
            <a:noAutofit/>
          </a:bodyPr>
          <a:lstStyle>
            <a:lvl1pPr marL="0" indent="0" algn="r">
              <a:buNone/>
              <a:defRPr sz="825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1" y="0"/>
            <a:ext cx="3570941" cy="5715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540890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635304" y="5280144"/>
            <a:ext cx="387197" cy="44080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 descr="tab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9" y="5334599"/>
            <a:ext cx="258207" cy="273104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5" y="515986"/>
            <a:ext cx="4560579" cy="865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 i="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525305" y="1602366"/>
            <a:ext cx="4560579" cy="347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1pPr>
            <a:lvl2pPr marL="557213" indent="-214313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2pPr>
            <a:lvl3pPr marL="8572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3pPr>
            <a:lvl4pPr marL="12001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4pPr>
            <a:lvl5pPr marL="15430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30973" y="5347654"/>
            <a:ext cx="3613600" cy="357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b="1" i="0">
                <a:solidFill>
                  <a:schemeClr val="bg1"/>
                </a:solidFill>
                <a:latin typeface="Arial Narrow"/>
                <a:cs typeface="Arial Narrow"/>
              </a:rPr>
              <a:t>IUPUI</a:t>
            </a:r>
          </a:p>
          <a:p>
            <a:r>
              <a:rPr lang="en-US" sz="675" b="0" i="0">
                <a:solidFill>
                  <a:schemeClr val="bg1"/>
                </a:solidFill>
                <a:latin typeface="Arial Narrow"/>
                <a:cs typeface="Arial Narrow"/>
              </a:rPr>
              <a:t>SCHOOL</a:t>
            </a:r>
            <a:r>
              <a:rPr lang="en-US" sz="675" b="0" i="0" baseline="0">
                <a:solidFill>
                  <a:schemeClr val="bg1"/>
                </a:solidFill>
                <a:latin typeface="Arial Narrow"/>
                <a:cs typeface="Arial Narrow"/>
              </a:rPr>
              <a:t> OF LIBERAL ARTS</a:t>
            </a:r>
            <a:endParaRPr lang="en-US" sz="675" b="0" i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8" name="Rectangle 7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8" name="Rectangle 7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4" y="755999"/>
            <a:ext cx="7859185" cy="302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bg1"/>
                </a:solidFill>
                <a:latin typeface="Arial"/>
                <a:cs typeface="Arial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755999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35303" y="4828625"/>
            <a:ext cx="2551242" cy="898266"/>
            <a:chOff x="635303" y="4070963"/>
            <a:chExt cx="2551242" cy="107791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635303" y="4070963"/>
              <a:ext cx="533859" cy="1077919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9" name="Picture 28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27" y="4189193"/>
              <a:ext cx="356010" cy="451859"/>
            </a:xfrm>
            <a:prstGeom prst="rect">
              <a:avLst/>
            </a:prstGeom>
          </p:spPr>
        </p:pic>
        <p:pic>
          <p:nvPicPr>
            <p:cNvPr id="30" name="Picture 29" descr="iupuiwhite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234" y="4176250"/>
              <a:ext cx="1810311" cy="687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705116"/>
            <a:ext cx="680248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766600"/>
            <a:ext cx="6802482" cy="3572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342900" rtl="0" eaLnBrk="1" latinLnBrk="0" hangingPunct="1">
        <a:spcBef>
          <a:spcPct val="0"/>
        </a:spcBef>
        <a:buNone/>
        <a:defRPr sz="24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35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–"/>
        <a:defRPr sz="135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•"/>
        <a:defRPr sz="135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–"/>
        <a:defRPr sz="135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»"/>
        <a:defRPr sz="13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79B1-6BA9-2D58-B818-AD512598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Assignment 2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Conventional vs Physical Data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3024-1A2E-CB58-6D7A-89F8ED4C1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006AA-5A42-0E60-DD7D-46D9525A4D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dirty="0"/>
              <a:t>INFO-B626 Human Factors Engineering for Health Informatic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DCF4E-12D3-D93F-4607-57693A9831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Jung, </a:t>
            </a:r>
            <a:r>
              <a:rPr lang="en-US" sz="2000" dirty="0" err="1">
                <a:solidFill>
                  <a:schemeClr val="tx1"/>
                </a:solidFill>
              </a:rPr>
              <a:t>Hee</a:t>
            </a:r>
            <a:r>
              <a:rPr lang="en-US" sz="2000" dirty="0">
                <a:solidFill>
                  <a:schemeClr val="tx1"/>
                </a:solidFill>
              </a:rPr>
              <a:t> Tae, PhD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86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able to read and process accelerometer data from stroke survivors to generate clinically meaningful movement measures.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able to analyze the accuracy of the computed measures.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able to evaluate the pros and cons of the movement measures compared to conventional approaches.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able to connect these concepts of </a:t>
            </a:r>
            <a:r>
              <a:rPr lang="en-US" sz="2000" dirty="0" err="1"/>
              <a:t>macrocognition</a:t>
            </a:r>
            <a:r>
              <a:rPr lang="en-US" sz="2000" dirty="0"/>
              <a:t>, distributed cognition (Module 3).</a:t>
            </a:r>
          </a:p>
        </p:txBody>
      </p:sp>
    </p:spTree>
    <p:extLst>
      <p:ext uri="{BB962C8B-B14F-4D97-AF65-F5344CB8AC3E}">
        <p14:creationId xmlns:p14="http://schemas.microsoft.com/office/powerpoint/2010/main" val="35630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0C703B4-C655-B795-FA12-987B799B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Conventional Approaches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 err="1"/>
              <a:t>Fugl</a:t>
            </a:r>
            <a:r>
              <a:rPr lang="en-US" sz="1850" dirty="0"/>
              <a:t>-Meyer Assessment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Motor Activity Log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Accelerometer-based Movements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M2 (in this particular assignment)</a:t>
            </a:r>
          </a:p>
        </p:txBody>
      </p:sp>
    </p:spTree>
    <p:extLst>
      <p:ext uri="{BB962C8B-B14F-4D97-AF65-F5344CB8AC3E}">
        <p14:creationId xmlns:p14="http://schemas.microsoft.com/office/powerpoint/2010/main" val="167991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7800A18-AC1D-C664-21F2-0768FE87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46832"/>
            <a:ext cx="8015594" cy="34331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Let’s see the actual file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total of 9 sections that need to be completed</a:t>
            </a:r>
            <a:br>
              <a:rPr lang="en-US" sz="2000" dirty="0"/>
            </a:br>
            <a:r>
              <a:rPr lang="en-US" sz="2000" dirty="0"/>
              <a:t>For example…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1B1ED4E-CCA2-6A41-8101-B435E18C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4527"/>
            <a:ext cx="3840129" cy="1925473"/>
          </a:xfrm>
          <a:prstGeom prst="rect">
            <a:avLst/>
          </a:prstGeom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AD2FD39F-D37C-00D3-7611-05D052196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34" y="2857500"/>
            <a:ext cx="5234666" cy="23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M2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56EB0B-211E-B32B-9026-66C43A82D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−9.8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56EB0B-211E-B32B-9026-66C43A82D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3" t="-4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0E7B8A3-6C8C-3048-E25A-21F74AA1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05" y="2514530"/>
            <a:ext cx="3009900" cy="2755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1233C3-4D7B-27F0-4DF5-ACAB7976938A}"/>
              </a:ext>
            </a:extLst>
          </p:cNvPr>
          <p:cNvSpPr/>
          <p:nvPr/>
        </p:nvSpPr>
        <p:spPr>
          <a:xfrm>
            <a:off x="1532146" y="4219622"/>
            <a:ext cx="783771" cy="1496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A82FE-966A-4240-1673-F0696851D927}"/>
              </a:ext>
            </a:extLst>
          </p:cNvPr>
          <p:cNvSpPr/>
          <p:nvPr/>
        </p:nvSpPr>
        <p:spPr>
          <a:xfrm>
            <a:off x="2341951" y="4219622"/>
            <a:ext cx="783771" cy="1496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52D83-5C70-A7A4-1A73-D3E224A265F9}"/>
              </a:ext>
            </a:extLst>
          </p:cNvPr>
          <p:cNvSpPr/>
          <p:nvPr/>
        </p:nvSpPr>
        <p:spPr>
          <a:xfrm>
            <a:off x="3155639" y="4219622"/>
            <a:ext cx="783771" cy="1496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38A62-F408-B3F3-2E30-BA5A147C269C}"/>
              </a:ext>
            </a:extLst>
          </p:cNvPr>
          <p:cNvCxnSpPr>
            <a:cxnSpLocks/>
          </p:cNvCxnSpPr>
          <p:nvPr/>
        </p:nvCxnSpPr>
        <p:spPr>
          <a:xfrm flipH="1">
            <a:off x="2098964" y="2348345"/>
            <a:ext cx="1922318" cy="1787237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0C4BBA-3F17-4FAB-CB47-521DF4FFCA35}"/>
              </a:ext>
            </a:extLst>
          </p:cNvPr>
          <p:cNvCxnSpPr>
            <a:cxnSpLocks/>
          </p:cNvCxnSpPr>
          <p:nvPr/>
        </p:nvCxnSpPr>
        <p:spPr>
          <a:xfrm flipH="1">
            <a:off x="2732809" y="2348345"/>
            <a:ext cx="1766455" cy="1787237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CE72-5478-0376-5F1C-1A307D07BFCE}"/>
              </a:ext>
            </a:extLst>
          </p:cNvPr>
          <p:cNvCxnSpPr>
            <a:cxnSpLocks/>
          </p:cNvCxnSpPr>
          <p:nvPr/>
        </p:nvCxnSpPr>
        <p:spPr>
          <a:xfrm flipH="1">
            <a:off x="3595255" y="2348345"/>
            <a:ext cx="1527465" cy="1787237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7771F8-5C81-F0B9-7C07-1A9926495BAF}"/>
              </a:ext>
            </a:extLst>
          </p:cNvPr>
          <p:cNvSpPr txBox="1"/>
          <p:nvPr/>
        </p:nvSpPr>
        <p:spPr>
          <a:xfrm>
            <a:off x="5192686" y="2963306"/>
            <a:ext cx="344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the total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127858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Anticipated Analysis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normalized line&#10;&#10;Description automatically generated with medium confidence">
            <a:extLst>
              <a:ext uri="{FF2B5EF4-FFF2-40B4-BE49-F238E27FC236}">
                <a16:creationId xmlns:a16="http://schemas.microsoft.com/office/drawing/2014/main" id="{04AB3591-032A-5B27-FFE2-7BCD12AF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82" y="1299654"/>
            <a:ext cx="5221235" cy="40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Major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50" dirty="0"/>
              <a:t>The provided sample code is written in the PyCharm CE environment.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50" dirty="0"/>
              <a:t>Please install the same PyCharm CE environment on your computer or a similar environment that can run complete Python code.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50" dirty="0"/>
              <a:t>Submit a fully executable Python (.</a:t>
            </a:r>
            <a:r>
              <a:rPr lang="en-US" sz="1950" dirty="0" err="1"/>
              <a:t>py</a:t>
            </a:r>
            <a:r>
              <a:rPr lang="en-US" sz="1950" dirty="0"/>
              <a:t>) file. Code fragments for </a:t>
            </a:r>
            <a:r>
              <a:rPr lang="en-US" sz="1950" dirty="0" err="1"/>
              <a:t>Jupyter</a:t>
            </a:r>
            <a:r>
              <a:rPr lang="en-US" sz="1950" dirty="0"/>
              <a:t> Notebook are not acceptable.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50" dirty="0" err="1"/>
              <a:t>Jupyter</a:t>
            </a:r>
            <a:r>
              <a:rPr lang="en-US" sz="1950" dirty="0"/>
              <a:t> Notebook files (.</a:t>
            </a:r>
            <a:r>
              <a:rPr lang="en-US" sz="1950" dirty="0" err="1"/>
              <a:t>ipynb</a:t>
            </a:r>
            <a:r>
              <a:rPr lang="en-US" sz="1950" dirty="0"/>
              <a:t>) will not be accepted, graded, or awarded any points.</a:t>
            </a:r>
          </a:p>
        </p:txBody>
      </p:sp>
    </p:spTree>
    <p:extLst>
      <p:ext uri="{BB962C8B-B14F-4D97-AF65-F5344CB8AC3E}">
        <p14:creationId xmlns:p14="http://schemas.microsoft.com/office/powerpoint/2010/main" val="312533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88F35-AF04-22FD-CFDF-66B4C2B4E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BFD-BA8B-25A9-FE24-10EECE8D3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190C-FAA5-00DC-1D95-8BB3D5CDB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B44C7-A47D-951E-7963-D451D972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Zip the followings into a single file and name the zip file after your group number. For instance, if you are assignment group 1, name the file “</a:t>
            </a:r>
            <a:r>
              <a:rPr lang="en-US" sz="2000" b="1" dirty="0"/>
              <a:t>Group1Assignment2.zip</a:t>
            </a:r>
            <a:r>
              <a:rPr lang="en-US" sz="2000" dirty="0"/>
              <a:t>”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Main4students.py (8 points in total)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Assignment2Report.doc (2 points in total)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24625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 Assignment2Report</a:t>
            </a:r>
            <a:r>
              <a:rPr lang="en-US" dirty="0"/>
              <a:t>.doc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Include the following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scatter plot + linearly fitted line that your code generates (see slide 6 for a sample) – no points on this. This is just a simple verifier that your code works.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discussion of the pros and cons of M2 when compared to the conventional approaches (e.g., FMA and MAL) – 1 point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discussion of the scenario that you can use the conventional approaches and M2 – 1 point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978352695"/>
      </p:ext>
    </p:extLst>
  </p:cSld>
  <p:clrMapOvr>
    <a:masterClrMapping/>
  </p:clrMapOvr>
</p:sld>
</file>

<file path=ppt/theme/theme1.xml><?xml version="1.0" encoding="utf-8"?>
<a:theme xmlns:a="http://schemas.openxmlformats.org/drawingml/2006/main" name="SLA-PPT-TEMPLATE4x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2E2B60D5-EA24-9349-9D48-6823D8F78998}" vid="{10002418-964A-4948-80A3-35FEB5D87F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1C8895BA7C54B9D055EFB3355F8C7" ma:contentTypeVersion="0" ma:contentTypeDescription="Create a new document." ma:contentTypeScope="" ma:versionID="83d08956774cc2484f7299ec5980ef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51890-6BEF-4625-9F82-47639113A073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SLA-PPT-TEMPLATE4X3 UPDATE</Template>
  <TotalTime>5207</TotalTime>
  <Words>359</Words>
  <Application>Microsoft Macintosh PowerPoint</Application>
  <PresentationFormat>On-screen Show (16:10)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Cambria Math</vt:lpstr>
      <vt:lpstr>Wingdings</vt:lpstr>
      <vt:lpstr>SLA-PPT-TEMPLATE4x3</vt:lpstr>
      <vt:lpstr>Assignment 2 Conventional vs Physical Data</vt:lpstr>
      <vt:lpstr>Assignment Goals</vt:lpstr>
      <vt:lpstr>Background Information</vt:lpstr>
      <vt:lpstr>Code Base</vt:lpstr>
      <vt:lpstr>M2 Equations</vt:lpstr>
      <vt:lpstr>Anticipated Analysis Results</vt:lpstr>
      <vt:lpstr>Major Expectations</vt:lpstr>
      <vt:lpstr>What to Report?</vt:lpstr>
      <vt:lpstr>In Assignment2Report.doc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Minton, Sherry</dc:creator>
  <cp:lastModifiedBy>Hee-Tae Jung</cp:lastModifiedBy>
  <cp:revision>2</cp:revision>
  <cp:lastPrinted>2014-06-24T16:10:50Z</cp:lastPrinted>
  <dcterms:created xsi:type="dcterms:W3CDTF">2018-10-05T15:05:04Z</dcterms:created>
  <dcterms:modified xsi:type="dcterms:W3CDTF">2024-11-04T16:21:45Z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0x0101003F31C8895BA7C54B9D055EFB3355F8C7</vt:lpwstr>
  </property>
</Properties>
</file>