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00225" cy="1800225"/>
  <p:notesSz cx="6858000" cy="9144000"/>
  <p:defaultTextStyle>
    <a:defPPr>
      <a:defRPr lang="en-US"/>
    </a:defPPr>
    <a:lvl1pPr marL="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9144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18288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27432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36576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45720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54864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64008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731520" algn="l" defTabSz="18288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62" d="100"/>
          <a:sy n="262" d="100"/>
        </p:scale>
        <p:origin x="-2238" y="-84"/>
      </p:cViewPr>
      <p:guideLst>
        <p:guide orient="horz" pos="567"/>
        <p:guide pos="5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8" y="559236"/>
            <a:ext cx="1530191" cy="3858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4" y="1020127"/>
            <a:ext cx="1260158" cy="4600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0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1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4848" y="94597"/>
            <a:ext cx="398800" cy="2016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49" y="94597"/>
            <a:ext cx="1166396" cy="2016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9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7" y="1156812"/>
            <a:ext cx="1530191" cy="357545"/>
          </a:xfrm>
        </p:spPr>
        <p:txBody>
          <a:bodyPr anchor="t"/>
          <a:lstStyle>
            <a:lvl1pPr algn="l">
              <a:defRPr sz="8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7" y="763013"/>
            <a:ext cx="1530191" cy="393799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3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49" y="551319"/>
            <a:ext cx="782598" cy="155936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050" y="551319"/>
            <a:ext cx="782598" cy="1559362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2" y="72092"/>
            <a:ext cx="1620203" cy="300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" y="402967"/>
            <a:ext cx="795412" cy="16793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1440" indent="0">
              <a:buNone/>
              <a:defRPr sz="400" b="1"/>
            </a:lvl2pPr>
            <a:lvl3pPr marL="182880" indent="0">
              <a:buNone/>
              <a:defRPr sz="400" b="1"/>
            </a:lvl3pPr>
            <a:lvl4pPr marL="274320" indent="0">
              <a:buNone/>
              <a:defRPr sz="300" b="1"/>
            </a:lvl4pPr>
            <a:lvl5pPr marL="365760" indent="0">
              <a:buNone/>
              <a:defRPr sz="300" b="1"/>
            </a:lvl5pPr>
            <a:lvl6pPr marL="457200" indent="0">
              <a:buNone/>
              <a:defRPr sz="300" b="1"/>
            </a:lvl6pPr>
            <a:lvl7pPr marL="548640" indent="0">
              <a:buNone/>
              <a:defRPr sz="300" b="1"/>
            </a:lvl7pPr>
            <a:lvl8pPr marL="640080" indent="0">
              <a:buNone/>
              <a:defRPr sz="300" b="1"/>
            </a:lvl8pPr>
            <a:lvl9pPr marL="731520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" y="570906"/>
            <a:ext cx="795412" cy="1037213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90" y="402967"/>
            <a:ext cx="795724" cy="167938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91440" indent="0">
              <a:buNone/>
              <a:defRPr sz="400" b="1"/>
            </a:lvl2pPr>
            <a:lvl3pPr marL="182880" indent="0">
              <a:buNone/>
              <a:defRPr sz="400" b="1"/>
            </a:lvl3pPr>
            <a:lvl4pPr marL="274320" indent="0">
              <a:buNone/>
              <a:defRPr sz="300" b="1"/>
            </a:lvl4pPr>
            <a:lvl5pPr marL="365760" indent="0">
              <a:buNone/>
              <a:defRPr sz="300" b="1"/>
            </a:lvl5pPr>
            <a:lvl6pPr marL="457200" indent="0">
              <a:buNone/>
              <a:defRPr sz="300" b="1"/>
            </a:lvl6pPr>
            <a:lvl7pPr marL="548640" indent="0">
              <a:buNone/>
              <a:defRPr sz="300" b="1"/>
            </a:lvl7pPr>
            <a:lvl8pPr marL="640080" indent="0">
              <a:buNone/>
              <a:defRPr sz="300" b="1"/>
            </a:lvl8pPr>
            <a:lvl9pPr marL="731520" indent="0">
              <a:buNone/>
              <a:defRPr sz="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90" y="570906"/>
            <a:ext cx="795724" cy="1037213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2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5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" y="71676"/>
            <a:ext cx="592262" cy="305038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" y="71676"/>
            <a:ext cx="1006376" cy="1536442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" y="376714"/>
            <a:ext cx="592262" cy="1231404"/>
          </a:xfrm>
        </p:spPr>
        <p:txBody>
          <a:bodyPr/>
          <a:lstStyle>
            <a:lvl1pPr marL="0" indent="0">
              <a:buNone/>
              <a:defRPr sz="300"/>
            </a:lvl1pPr>
            <a:lvl2pPr marL="91440" indent="0">
              <a:buNone/>
              <a:defRPr sz="200"/>
            </a:lvl2pPr>
            <a:lvl3pPr marL="182880" indent="0">
              <a:buNone/>
              <a:defRPr sz="20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8" y="1260158"/>
            <a:ext cx="1080135" cy="148769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8" y="160855"/>
            <a:ext cx="1080135" cy="1080135"/>
          </a:xfrm>
        </p:spPr>
        <p:txBody>
          <a:bodyPr/>
          <a:lstStyle>
            <a:lvl1pPr marL="0" indent="0">
              <a:buNone/>
              <a:defRPr sz="600"/>
            </a:lvl1pPr>
            <a:lvl2pPr marL="91440" indent="0">
              <a:buNone/>
              <a:defRPr sz="600"/>
            </a:lvl2pPr>
            <a:lvl3pPr marL="182880" indent="0">
              <a:buNone/>
              <a:defRPr sz="50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8" y="1408926"/>
            <a:ext cx="1080135" cy="211276"/>
          </a:xfrm>
        </p:spPr>
        <p:txBody>
          <a:bodyPr/>
          <a:lstStyle>
            <a:lvl1pPr marL="0" indent="0">
              <a:buNone/>
              <a:defRPr sz="300"/>
            </a:lvl1pPr>
            <a:lvl2pPr marL="91440" indent="0">
              <a:buNone/>
              <a:defRPr sz="200"/>
            </a:lvl2pPr>
            <a:lvl3pPr marL="182880" indent="0">
              <a:buNone/>
              <a:defRPr sz="20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69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2" y="72092"/>
            <a:ext cx="1620203" cy="300038"/>
          </a:xfrm>
          <a:prstGeom prst="rect">
            <a:avLst/>
          </a:prstGeom>
        </p:spPr>
        <p:txBody>
          <a:bodyPr vert="horz" lIns="18288" tIns="9144" rIns="18288" bIns="91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2" y="420054"/>
            <a:ext cx="1620203" cy="1188065"/>
          </a:xfrm>
          <a:prstGeom prst="rect">
            <a:avLst/>
          </a:prstGeom>
        </p:spPr>
        <p:txBody>
          <a:bodyPr vert="horz" lIns="18288" tIns="9144" rIns="18288" bIns="91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2" y="1668543"/>
            <a:ext cx="420053" cy="95845"/>
          </a:xfrm>
          <a:prstGeom prst="rect">
            <a:avLst/>
          </a:prstGeom>
        </p:spPr>
        <p:txBody>
          <a:bodyPr vert="horz" lIns="18288" tIns="9144" rIns="18288" bIns="914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F6C1-55B6-466F-9F8A-9757ABB26000}" type="datetimeFigureOut">
              <a:rPr lang="en-GB" smtClean="0"/>
              <a:t>16/11/2017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8" y="1668543"/>
            <a:ext cx="570071" cy="95845"/>
          </a:xfrm>
          <a:prstGeom prst="rect">
            <a:avLst/>
          </a:prstGeom>
        </p:spPr>
        <p:txBody>
          <a:bodyPr vert="horz" lIns="18288" tIns="9144" rIns="18288" bIns="914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2" y="1668543"/>
            <a:ext cx="420053" cy="95845"/>
          </a:xfrm>
          <a:prstGeom prst="rect">
            <a:avLst/>
          </a:prstGeom>
        </p:spPr>
        <p:txBody>
          <a:bodyPr vert="horz" lIns="18288" tIns="9144" rIns="18288" bIns="914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854BA-2D81-472F-95B2-37E5E21C36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89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182880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" indent="-57150" algn="l" defTabSz="182880" rtl="0" eaLnBrk="1" latinLnBrk="0" hangingPunct="1">
        <a:spcBef>
          <a:spcPct val="20000"/>
        </a:spcBef>
        <a:buFont typeface="Arial" pitchFamily="34" charset="0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spcBef>
          <a:spcPct val="20000"/>
        </a:spcBef>
        <a:buFont typeface="Arial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0000" b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5889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26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221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" y="468113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101903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221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" y="468113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101903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9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221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𝟏𝟐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" y="468113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101903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59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9221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" y="468113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101903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05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3237" y="93624"/>
                <a:ext cx="1281742" cy="1557349"/>
              </a:xfrm>
              <a:prstGeom prst="rect">
                <a:avLst/>
              </a:prstGeom>
              <a:noFill/>
            </p:spPr>
            <p:txBody>
              <a:bodyPr wrap="square" lIns="18288" tIns="9144" rIns="18288" bIns="9144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0" b="1" i="1"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GB" sz="10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86" y="468114"/>
                <a:ext cx="6408712" cy="7786747"/>
              </a:xfrm>
              <a:prstGeom prst="rect">
                <a:avLst/>
              </a:prstGeom>
              <a:blipFill rotWithShape="1">
                <a:blip r:embed="rId2"/>
                <a:stretch>
                  <a:fillRect t="-23649" r="-61656" b="-47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6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Custom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Rotimi Odukoya</dc:creator>
  <cp:lastModifiedBy>Rotimi Odukoya</cp:lastModifiedBy>
  <cp:revision>3</cp:revision>
  <dcterms:created xsi:type="dcterms:W3CDTF">2017-11-16T09:03:08Z</dcterms:created>
  <dcterms:modified xsi:type="dcterms:W3CDTF">2017-11-16T14:57:08Z</dcterms:modified>
</cp:coreProperties>
</file>