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系統架構與原理</a:t>
            </a:r>
            <a:endParaRPr lang="zh-TW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000125" y="1678940"/>
            <a:ext cx="9810750" cy="4572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django release roadmap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20" y="394335"/>
            <a:ext cx="12077065" cy="55429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WPS Presentation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新細明體</vt:lpstr>
      <vt:lpstr>Office Theme</vt:lpstr>
      <vt:lpstr>PowerPoint 演示文稿</vt:lpstr>
      <vt:lpstr>django release roadmap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系統架構與原理</dc:title>
  <dc:creator>Smile</dc:creator>
  <cp:lastModifiedBy>Usher Wu</cp:lastModifiedBy>
  <cp:revision>3</cp:revision>
  <dcterms:created xsi:type="dcterms:W3CDTF">2025-05-21T14:36:28Z</dcterms:created>
  <dcterms:modified xsi:type="dcterms:W3CDTF">2025-05-21T14:50:54Z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CE5C596D2909401E9E8DED362AD4BC34_11</vt:lpwstr>
  </property>
  <property fmtid="{D5CDD505-2E9C-101B-9397-08002B2CF9AE}" pid="3" name="KSOProductBuildVer">
    <vt:lpwstr>1033-12.2.0.21179</vt:lpwstr>
  </property>
</Properties>
</file>