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8.png"/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lstStyle/>
          <a:p>
            <a:r>
              <a:rPr lang="zh-TW" altLang="en-US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版型風格設定</a:t>
            </a:r>
            <a:endParaRPr lang="zh-TW" altLang="en-US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6590" y="1848485"/>
            <a:ext cx="4063365" cy="37528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590" y="2446655"/>
            <a:ext cx="10153650" cy="249555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656590" y="3856990"/>
            <a:ext cx="3962400" cy="108458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設定靜態檔案路</a:t>
            </a:r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徑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6845" y="2757805"/>
            <a:ext cx="11877675" cy="1743075"/>
          </a:xfrm>
          <a:prstGeom prst="rect">
            <a:avLst/>
          </a:prstGeom>
        </p:spPr>
      </p:pic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為標頭檔加入圖片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1210" y="214630"/>
            <a:ext cx="3901440" cy="195834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56845" y="3774440"/>
            <a:ext cx="2606040" cy="3321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ectangles 1"/>
          <p:cNvSpPr/>
          <p:nvPr/>
        </p:nvSpPr>
        <p:spPr>
          <a:xfrm>
            <a:off x="3975100" y="4107180"/>
            <a:ext cx="161290" cy="3937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518795" y="5002530"/>
            <a:ext cx="10992485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1. </a:t>
            </a:r>
            <a:r>
              <a:rPr lang="zh-TW" altLang="en-US" sz="2800"/>
              <a:t>要加入靜態檔，先要載入</a:t>
            </a:r>
            <a:r>
              <a:rPr lang="en-US" altLang="zh-TW" sz="2800"/>
              <a:t> {%load static%}</a:t>
            </a:r>
            <a:endParaRPr lang="en-US" altLang="zh-TW" sz="2800"/>
          </a:p>
          <a:p>
            <a:r>
              <a:rPr lang="en-US" altLang="zh-TW" sz="2800"/>
              <a:t>2. %static </a:t>
            </a:r>
            <a:r>
              <a:rPr lang="zh-TW" altLang="en-US" sz="2800"/>
              <a:t>之後要空一格，以區分後面的字串。</a:t>
            </a:r>
            <a:r>
              <a:rPr lang="zh-TW" altLang="en-US" sz="2800"/>
              <a:t>不然會報錯。</a:t>
            </a:r>
            <a:endParaRPr lang="zh-TW" altLang="en-US" sz="2800"/>
          </a:p>
        </p:txBody>
      </p:sp>
      <p:sp>
        <p:nvSpPr>
          <p:cNvPr id="6" name="Rectangles 5"/>
          <p:cNvSpPr/>
          <p:nvPr/>
        </p:nvSpPr>
        <p:spPr>
          <a:xfrm>
            <a:off x="8704580" y="1430020"/>
            <a:ext cx="2338070" cy="3321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53530" y="1666875"/>
            <a:ext cx="4800600" cy="1390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80" y="1064895"/>
            <a:ext cx="3724275" cy="2476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rcRect l="3" t="-3882" r="-3" b="48474"/>
          <a:stretch>
            <a:fillRect/>
          </a:stretch>
        </p:blipFill>
        <p:spPr>
          <a:xfrm>
            <a:off x="155575" y="3735705"/>
            <a:ext cx="11911965" cy="2870835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1493520" y="2137410"/>
            <a:ext cx="1769110" cy="3321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3530" y="1253490"/>
            <a:ext cx="4324350" cy="342900"/>
          </a:xfrm>
          <a:prstGeom prst="rect">
            <a:avLst/>
          </a:prstGeom>
        </p:spPr>
      </p:pic>
      <p:sp>
        <p:nvSpPr>
          <p:cNvPr id="10" name="Rectangles 9"/>
          <p:cNvSpPr/>
          <p:nvPr/>
        </p:nvSpPr>
        <p:spPr>
          <a:xfrm>
            <a:off x="156845" y="5847715"/>
            <a:ext cx="2397125" cy="332105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1" name="Rectangles 10"/>
          <p:cNvSpPr/>
          <p:nvPr/>
        </p:nvSpPr>
        <p:spPr>
          <a:xfrm>
            <a:off x="8455025" y="6179820"/>
            <a:ext cx="161290" cy="3937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557530" y="182880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CSS  </a:t>
            </a:r>
            <a:r>
              <a:rPr lang="zh-TW" altLang="en-US" sz="4400"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設定</a:t>
            </a:r>
            <a:endParaRPr lang="zh-TW" altLang="en-US" sz="4400"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" name="Rectangles 19"/>
          <p:cNvSpPr/>
          <p:nvPr/>
        </p:nvSpPr>
        <p:spPr>
          <a:xfrm>
            <a:off x="1266190" y="1395095"/>
            <a:ext cx="6179820" cy="3931920"/>
          </a:xfrm>
          <a:prstGeom prst="rect">
            <a:avLst/>
          </a:prstGeom>
          <a:solidFill>
            <a:schemeClr val="accent1">
              <a:alpha val="23000"/>
            </a:schemeClr>
          </a:solidFill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335405" y="3038475"/>
            <a:ext cx="1706245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base.html</a:t>
            </a:r>
            <a:endParaRPr lang="en-US" sz="2800"/>
          </a:p>
        </p:txBody>
      </p:sp>
      <p:sp>
        <p:nvSpPr>
          <p:cNvPr id="5" name="Text Box 4"/>
          <p:cNvSpPr txBox="1"/>
          <p:nvPr/>
        </p:nvSpPr>
        <p:spPr>
          <a:xfrm>
            <a:off x="4959985" y="1793875"/>
            <a:ext cx="2082165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header.html</a:t>
            </a:r>
            <a:endParaRPr lang="en-US" sz="2800"/>
          </a:p>
        </p:txBody>
      </p:sp>
      <p:sp>
        <p:nvSpPr>
          <p:cNvPr id="6" name="Text Box 5"/>
          <p:cNvSpPr txBox="1"/>
          <p:nvPr/>
        </p:nvSpPr>
        <p:spPr>
          <a:xfrm>
            <a:off x="4959985" y="4283075"/>
            <a:ext cx="2082165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footer.html</a:t>
            </a:r>
            <a:endParaRPr lang="en-US" sz="2800"/>
          </a:p>
        </p:txBody>
      </p:sp>
      <p:sp>
        <p:nvSpPr>
          <p:cNvPr id="7" name="Text Box 6"/>
          <p:cNvSpPr txBox="1"/>
          <p:nvPr/>
        </p:nvSpPr>
        <p:spPr>
          <a:xfrm>
            <a:off x="4959985" y="3038475"/>
            <a:ext cx="2082165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body</a:t>
            </a:r>
            <a:endParaRPr lang="en-US" sz="2800"/>
          </a:p>
        </p:txBody>
      </p:sp>
      <p:cxnSp>
        <p:nvCxnSpPr>
          <p:cNvPr id="11" name="Elbow Connector 10"/>
          <p:cNvCxnSpPr/>
          <p:nvPr/>
        </p:nvCxnSpPr>
        <p:spPr>
          <a:xfrm rot="10800000" flipV="1">
            <a:off x="2188845" y="2054225"/>
            <a:ext cx="2771140" cy="983615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Elbow Connector 11"/>
          <p:cNvCxnSpPr>
            <a:endCxn id="4" idx="2"/>
          </p:cNvCxnSpPr>
          <p:nvPr/>
        </p:nvCxnSpPr>
        <p:spPr>
          <a:xfrm rot="10800000">
            <a:off x="2188845" y="3559810"/>
            <a:ext cx="2771140" cy="1024255"/>
          </a:xfrm>
          <a:prstGeom prst="bentConnector2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Text Box 12"/>
          <p:cNvSpPr txBox="1"/>
          <p:nvPr/>
        </p:nvSpPr>
        <p:spPr>
          <a:xfrm>
            <a:off x="2188845" y="4688840"/>
            <a:ext cx="1377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include</a:t>
            </a:r>
            <a:endParaRPr lang="en-US" sz="2800"/>
          </a:p>
        </p:txBody>
      </p:sp>
      <p:sp>
        <p:nvSpPr>
          <p:cNvPr id="14" name="Text Box 13"/>
          <p:cNvSpPr txBox="1"/>
          <p:nvPr/>
        </p:nvSpPr>
        <p:spPr>
          <a:xfrm>
            <a:off x="2188845" y="1531620"/>
            <a:ext cx="137795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include</a:t>
            </a:r>
            <a:endParaRPr lang="en-US" sz="2800"/>
          </a:p>
        </p:txBody>
      </p:sp>
      <p:cxnSp>
        <p:nvCxnSpPr>
          <p:cNvPr id="15" name="Straight Connector 14"/>
          <p:cNvCxnSpPr>
            <a:stCxn id="4" idx="3"/>
            <a:endCxn id="7" idx="1"/>
          </p:cNvCxnSpPr>
          <p:nvPr/>
        </p:nvCxnSpPr>
        <p:spPr>
          <a:xfrm>
            <a:off x="3041650" y="3299460"/>
            <a:ext cx="1918335" cy="0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Text Box 15"/>
          <p:cNvSpPr txBox="1"/>
          <p:nvPr/>
        </p:nvSpPr>
        <p:spPr>
          <a:xfrm>
            <a:off x="3423285" y="3333115"/>
            <a:ext cx="10648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block</a:t>
            </a:r>
            <a:endParaRPr lang="en-US" sz="2800"/>
          </a:p>
        </p:txBody>
      </p:sp>
      <p:sp>
        <p:nvSpPr>
          <p:cNvPr id="17" name="Text Box 16"/>
          <p:cNvSpPr txBox="1"/>
          <p:nvPr/>
        </p:nvSpPr>
        <p:spPr>
          <a:xfrm>
            <a:off x="9142730" y="3038475"/>
            <a:ext cx="2567940" cy="521970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wrap="square" rtlCol="0">
            <a:spAutoFit/>
          </a:bodyPr>
          <a:p>
            <a:r>
              <a:rPr lang="en-US" sz="2800"/>
              <a:t>&lt;content&gt;.</a:t>
            </a:r>
            <a:r>
              <a:rPr lang="en-US" sz="2800"/>
              <a:t>html</a:t>
            </a:r>
            <a:endParaRPr lang="en-US" sz="2800"/>
          </a:p>
        </p:txBody>
      </p:sp>
      <p:cxnSp>
        <p:nvCxnSpPr>
          <p:cNvPr id="18" name="Straight Arrow Connector 17"/>
          <p:cNvCxnSpPr>
            <a:stCxn id="17" idx="1"/>
            <a:endCxn id="7" idx="3"/>
          </p:cNvCxnSpPr>
          <p:nvPr/>
        </p:nvCxnSpPr>
        <p:spPr>
          <a:xfrm flipH="1">
            <a:off x="7042150" y="3299460"/>
            <a:ext cx="2100580" cy="0"/>
          </a:xfrm>
          <a:prstGeom prst="straightConnector1">
            <a:avLst/>
          </a:prstGeom>
          <a:ln w="38100"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9" name="Text Box 18"/>
          <p:cNvSpPr txBox="1"/>
          <p:nvPr/>
        </p:nvSpPr>
        <p:spPr>
          <a:xfrm>
            <a:off x="7536180" y="3333115"/>
            <a:ext cx="139128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800"/>
              <a:t>extends</a:t>
            </a:r>
            <a:endParaRPr lang="en-US" sz="2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058275" y="4352925"/>
            <a:ext cx="3133725" cy="250507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57680" y="508635"/>
            <a:ext cx="8281670" cy="584136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1765935" y="4123055"/>
            <a:ext cx="8272780" cy="84582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652780"/>
            <a:ext cx="12191365" cy="4763135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57785" y="1946275"/>
            <a:ext cx="4873625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58085" y="891540"/>
            <a:ext cx="7532370" cy="525399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2458085" y="2188845"/>
            <a:ext cx="4940935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51890"/>
            <a:ext cx="5057775" cy="16573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325" y="1151890"/>
            <a:ext cx="5781675" cy="322326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/>
              <a:t>vi  blog/settings.py</a:t>
            </a:r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0" y="1498600"/>
            <a:ext cx="12192000" cy="5020310"/>
          </a:xfrm>
          <a:prstGeom prst="rect">
            <a:avLst/>
          </a:prstGeom>
        </p:spPr>
      </p:pic>
      <p:sp>
        <p:nvSpPr>
          <p:cNvPr id="6" name="Rectangles 5"/>
          <p:cNvSpPr/>
          <p:nvPr/>
        </p:nvSpPr>
        <p:spPr>
          <a:xfrm>
            <a:off x="4878070" y="2557145"/>
            <a:ext cx="1751330" cy="368300"/>
          </a:xfrm>
          <a:prstGeom prst="rect">
            <a:avLst/>
          </a:prstGeom>
          <a:noFill/>
          <a:ln w="3810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3670" y="1247140"/>
            <a:ext cx="4314825" cy="40957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2400" y="0"/>
            <a:ext cx="69596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TW" altLang="en-US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靜態檔案</a:t>
            </a:r>
            <a:endParaRPr lang="zh-TW" altLang="en-US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/>
              <a:t>static file</a:t>
            </a:r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00475" y="0"/>
            <a:ext cx="8391525" cy="340042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202</Words>
  <Application>WPS Presentation</Application>
  <PresentationFormat>Widescreen</PresentationFormat>
  <Paragraphs>35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21" baseType="lpstr">
      <vt:lpstr>Arial</vt:lpstr>
      <vt:lpstr>SimSun</vt:lpstr>
      <vt:lpstr>Wingdings</vt:lpstr>
      <vt:lpstr>新細明體</vt:lpstr>
      <vt:lpstr>Calibri Light</vt:lpstr>
      <vt:lpstr>Calibri</vt:lpstr>
      <vt:lpstr>Microsoft YaHei</vt:lpstr>
      <vt:lpstr>Arial Unicode MS</vt:lpstr>
      <vt:lpstr>Office Theme</vt:lpstr>
      <vt:lpstr>版型風格設定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vi  blog/settings.py</vt:lpstr>
      <vt:lpstr>PowerPoint 演示文稿</vt:lpstr>
      <vt:lpstr>靜態檔案</vt:lpstr>
      <vt:lpstr>設定靜態檔案路徑</vt:lpstr>
      <vt:lpstr>為標頭檔加入圖片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版型風格設定</dc:title>
  <dc:creator/>
  <cp:lastModifiedBy>Usher Wu</cp:lastModifiedBy>
  <cp:revision>33</cp:revision>
  <dcterms:created xsi:type="dcterms:W3CDTF">2025-05-28T11:43:00Z</dcterms:created>
  <dcterms:modified xsi:type="dcterms:W3CDTF">2025-06-16T23:38:04Z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7FDD57CD06B54530871D3C1394AB818A_12</vt:lpwstr>
  </property>
  <property fmtid="{D5CDD505-2E9C-101B-9397-08002B2CF9AE}" pid="3" name="KSOProductBuildVer">
    <vt:lpwstr>1033-12.2.0.21546</vt:lpwstr>
  </property>
</Properties>
</file>