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72" r:id="rId11"/>
    <p:sldId id="264" r:id="rId12"/>
    <p:sldId id="273" r:id="rId13"/>
    <p:sldId id="265" r:id="rId14"/>
    <p:sldId id="271" r:id="rId15"/>
    <p:sldId id="266" r:id="rId16"/>
    <p:sldId id="274" r:id="rId17"/>
    <p:sldId id="268" r:id="rId18"/>
    <p:sldId id="279" r:id="rId19"/>
    <p:sldId id="267" r:id="rId20"/>
    <p:sldId id="269" r:id="rId21"/>
    <p:sldId id="280" r:id="rId22"/>
    <p:sldId id="281" r:id="rId23"/>
    <p:sldId id="275" r:id="rId24"/>
    <p:sldId id="270" r:id="rId25"/>
    <p:sldId id="276" r:id="rId26"/>
    <p:sldId id="28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1253"/>
            <a:ext cx="9144000" cy="2387600"/>
          </a:xfrm>
        </p:spPr>
        <p:txBody>
          <a:bodyPr/>
          <a:p>
            <a:r>
              <a:rPr lang="zh-TW" altLang="en-US"/>
              <a:t>手機網</a:t>
            </a:r>
            <a:r>
              <a:rPr lang="zh-TW" altLang="en-US"/>
              <a:t>站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587375"/>
            <a:ext cx="10878185" cy="2364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3690620"/>
            <a:ext cx="5535295" cy="23755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994150" y="5260340"/>
            <a:ext cx="210248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297430" y="1992630"/>
            <a:ext cx="254762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803275"/>
            <a:ext cx="11713845" cy="534289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736600" y="4369435"/>
            <a:ext cx="219265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10235" y="5382895"/>
            <a:ext cx="281241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657225"/>
            <a:ext cx="10360025" cy="2898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3834765"/>
            <a:ext cx="4628515" cy="278447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3486785" y="2012950"/>
            <a:ext cx="265938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82035" y="5132705"/>
            <a:ext cx="1673225" cy="3130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70180"/>
            <a:ext cx="11426825" cy="64865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777875" y="4813300"/>
            <a:ext cx="226758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61035" y="5851525"/>
            <a:ext cx="285432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371475"/>
            <a:ext cx="10850245" cy="2632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3778885"/>
            <a:ext cx="3596005" cy="18764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334260" y="1715770"/>
            <a:ext cx="248412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115310" y="4754245"/>
            <a:ext cx="139573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488315"/>
            <a:ext cx="11586845" cy="58902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744220" y="4494530"/>
            <a:ext cx="226758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10870" y="5558790"/>
            <a:ext cx="299593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0"/>
            <a:ext cx="8527415" cy="68427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124585" y="5751830"/>
            <a:ext cx="4299585" cy="1106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24585" y="1916430"/>
            <a:ext cx="8528050" cy="2946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手機</a:t>
            </a:r>
            <a:r>
              <a:rPr lang="en-US" altLang="zh-TW">
                <a:sym typeface="+mn-ea"/>
              </a:rPr>
              <a:t>- </a:t>
            </a:r>
            <a:r>
              <a:rPr lang="zh-TW" altLang="en-US">
                <a:sym typeface="+mn-ea"/>
              </a:rPr>
              <a:t>網頁對照表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0"/>
                <a:gridCol w="296418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urls.py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template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說</a:t>
                      </a:r>
                      <a:r>
                        <a:rPr lang="zh-TW" altLang="en-US"/>
                        <a:t>明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‘/’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文章列</a:t>
                      </a:r>
                      <a:r>
                        <a:rPr lang="zh-TW" altLang="en-US"/>
                        <a:t>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‘admin/’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admin.site.urls()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管理頁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‘about/’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home.views01.about()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about.html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關</a:t>
                      </a:r>
                      <a:r>
                        <a:rPr lang="zh-TW" altLang="en-US"/>
                        <a:t>於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‘post/&lt;slug&gt;’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home.views01.showPost()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index02.html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產品列表首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‘product/&lt;sku&gt;’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home.views02.showProduct()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單一產品頁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‘video/&lt;tv_no&gt;/’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home.views03.homepage()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index03.html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影音首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‘phone/’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home.views04.homepage()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index04.html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手機首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‘phone/&lt;id&gt;/’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home.views04.showPhone()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phone.html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單一手機頁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889000" y="4883150"/>
            <a:ext cx="10464800" cy="7524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0"/>
            <a:ext cx="10300335" cy="68586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957580" y="2630170"/>
            <a:ext cx="395033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585595" y="5885180"/>
            <a:ext cx="9601835" cy="629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405130"/>
            <a:ext cx="8076565" cy="614426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852285" y="5242560"/>
            <a:ext cx="206629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990"/>
            <a:ext cx="10515600" cy="631825"/>
          </a:xfrm>
        </p:spPr>
        <p:txBody>
          <a:bodyPr>
            <a:normAutofit fontScale="90000"/>
          </a:bodyPr>
          <a:p>
            <a:r>
              <a:rPr lang="zh-TW" altLang="en-US"/>
              <a:t>手機表格呈</a:t>
            </a:r>
            <a:r>
              <a:rPr lang="zh-TW" altLang="en-US"/>
              <a:t>現樣</a:t>
            </a:r>
            <a:r>
              <a:rPr lang="zh-TW" altLang="en-US"/>
              <a:t>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4520" y="1583055"/>
          <a:ext cx="10949940" cy="4227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060"/>
                <a:gridCol w="1089660"/>
                <a:gridCol w="1354455"/>
                <a:gridCol w="1174750"/>
                <a:gridCol w="3198495"/>
                <a:gridCol w="1017270"/>
                <a:gridCol w="1619250"/>
              </a:tblGrid>
              <a:tr h="339090"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庫存機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廠牌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型號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年</a:t>
                      </a:r>
                      <a:r>
                        <a:rPr lang="zh-TW" sz="1800" kern="100">
                          <a:effectLst/>
                        </a:rPr>
                        <a:t>份</a:t>
                      </a:r>
                      <a:endParaRPr lang="zh-TW" sz="1800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說明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價格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照片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7995"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4G</a:t>
                      </a:r>
                      <a:r>
                        <a:rPr lang="zh-TW" sz="1800" kern="100">
                          <a:effectLst/>
                        </a:rPr>
                        <a:t>備用機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Infocus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M370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九成新機，少用，可雙卡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1,000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暫缺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古董</a:t>
                      </a:r>
                      <a:r>
                        <a:rPr lang="en-US" sz="1800" kern="100">
                          <a:effectLst/>
                        </a:rPr>
                        <a:t>Nokia</a:t>
                      </a:r>
                      <a:r>
                        <a:rPr lang="zh-TW" sz="1800" kern="100">
                          <a:effectLst/>
                        </a:rPr>
                        <a:t>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Nokia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5800 XM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2010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外觀良好，一切功能正常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895"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effectLst/>
                        </a:rPr>
                        <a:t>高級</a:t>
                      </a:r>
                      <a:r>
                        <a:rPr lang="en-US" sz="1800" b="0" kern="100" dirty="0">
                          <a:effectLst/>
                        </a:rPr>
                        <a:t>Z3</a:t>
                      </a:r>
                      <a:r>
                        <a:rPr lang="zh-TW" sz="1800" b="0" kern="100" dirty="0">
                          <a:effectLst/>
                        </a:rPr>
                        <a:t>美機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SONY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Xperia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Z3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少見二手機釋出，機會難得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8,000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3740"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SONY</a:t>
                      </a:r>
                      <a:r>
                        <a:rPr lang="zh-TW" sz="1800" kern="100">
                          <a:effectLst/>
                        </a:rPr>
                        <a:t>中古旗艦機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SONY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Xperia TX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2013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雖然年代久了些，但是仍然很好用，附保護殻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2,500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SONY TX</a:t>
                      </a:r>
                      <a:r>
                        <a:rPr lang="zh-TW" sz="1800" kern="100" dirty="0">
                          <a:effectLst/>
                        </a:rPr>
                        <a:t>美型機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SONY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Xperia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TX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美形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SONY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旗艦，實體相機按鍵，隨身拍好幫手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2,200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暫缺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56945"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S3</a:t>
                      </a:r>
                      <a:r>
                        <a:rPr lang="zh-TW" sz="1800" kern="100">
                          <a:effectLst/>
                        </a:rPr>
                        <a:t>零件機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Samsung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S3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2013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sz="1800" kern="100">
                          <a:effectLst/>
                        </a:rPr>
                        <a:t>螢幕已裂，但其它功能正常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00">
                          <a:effectLst/>
                        </a:rPr>
                        <a:t>200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indent="304800"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3" name="圖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84460" y="4884420"/>
            <a:ext cx="1177290" cy="6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圖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770" y="2928620"/>
            <a:ext cx="64262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45800" y="2928620"/>
            <a:ext cx="615950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圖片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35" y="2466340"/>
            <a:ext cx="657225" cy="3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圖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75" y="3525520"/>
            <a:ext cx="1023620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s 5"/>
          <p:cNvSpPr/>
          <p:nvPr/>
        </p:nvSpPr>
        <p:spPr>
          <a:xfrm>
            <a:off x="2110740" y="2928620"/>
            <a:ext cx="685800" cy="1597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31515" y="3439795"/>
            <a:ext cx="986790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970770" y="2911475"/>
            <a:ext cx="1583055" cy="538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0"/>
            <a:ext cx="10716260" cy="685800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808355" y="3065780"/>
            <a:ext cx="10716260" cy="30556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14605"/>
            <a:ext cx="8162290" cy="68560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2548890" y="3943985"/>
            <a:ext cx="7181215" cy="21113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985"/>
            <a:ext cx="10518140" cy="29800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838200" y="2413000"/>
            <a:ext cx="658114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" y="3947795"/>
            <a:ext cx="1199197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1022477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9525"/>
            <a:ext cx="12192000" cy="687768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0" y="3719195"/>
            <a:ext cx="3886200" cy="2001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5249545"/>
            <a:ext cx="3939540" cy="553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588010"/>
            <a:ext cx="8929370" cy="33966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971550"/>
            <a:ext cx="1199197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表格正規化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(Normalization)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正規化的目的就是為了刪除「重複的資料」</a:t>
            </a:r>
            <a:r>
              <a:rPr lang="en-US" altLang="en-US"/>
              <a:t>(Data Redundancy)</a:t>
            </a:r>
            <a:r>
              <a:rPr lang="zh-CN" altLang="en-US"/>
              <a:t>及「避免更新異常」</a:t>
            </a:r>
            <a:r>
              <a:rPr lang="en-US" altLang="en-US"/>
              <a:t>(Anomalies)</a:t>
            </a:r>
            <a:r>
              <a:rPr lang="zh-CN" altLang="en-US"/>
              <a:t>，每個階段都是以「欄位的相依性」作為分割資料表的依據，在實務上通常以滿足</a:t>
            </a:r>
            <a:r>
              <a:rPr lang="en-US" altLang="en-US"/>
              <a:t>3NF (N</a:t>
            </a:r>
            <a:r>
              <a:rPr lang="en-US" altLang="en-US"/>
              <a:t>ormal Form)</a:t>
            </a:r>
            <a:r>
              <a:rPr lang="zh-CN" altLang="en-US"/>
              <a:t>即可。</a:t>
            </a:r>
            <a:endParaRPr lang="zh-CN" altLang="en-US"/>
          </a:p>
          <a:p>
            <a:endParaRPr lang="zh-CN" altLang="en-US"/>
          </a:p>
          <a:p>
            <a:r>
              <a:rPr lang="en-US" altLang="en-US"/>
              <a:t>1NF:</a:t>
            </a:r>
            <a:r>
              <a:rPr lang="zh-CN" altLang="en-US"/>
              <a:t>去除重複資料。</a:t>
            </a:r>
            <a:endParaRPr lang="zh-CN" altLang="en-US"/>
          </a:p>
          <a:p>
            <a:r>
              <a:rPr lang="en-US" altLang="en-US"/>
              <a:t>2NF:</a:t>
            </a:r>
            <a:r>
              <a:rPr lang="zh-CN" altLang="en-US"/>
              <a:t>去除部分功能相依。</a:t>
            </a:r>
            <a:endParaRPr lang="zh-CN" altLang="en-US"/>
          </a:p>
          <a:p>
            <a:r>
              <a:rPr lang="en-US" altLang="en-US"/>
              <a:t>3NF:</a:t>
            </a:r>
            <a:r>
              <a:rPr lang="zh-CN" altLang="en-US"/>
              <a:t>去除遞移相依。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拆分資料表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1691005"/>
            <a:ext cx="1666875" cy="414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40" y="1691005"/>
            <a:ext cx="1257300" cy="210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55" y="3796030"/>
            <a:ext cx="1247775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1691005"/>
            <a:ext cx="1543050" cy="2647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75" y="4338955"/>
            <a:ext cx="153352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430" y="1691005"/>
            <a:ext cx="17716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找相依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666875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10" y="1691005"/>
            <a:ext cx="6134100" cy="41814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163570" y="3235325"/>
            <a:ext cx="1155065" cy="7200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事物關係圖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ntity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elationship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iagram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05" y="1549400"/>
            <a:ext cx="9188450" cy="46583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332730" y="2560320"/>
            <a:ext cx="986790" cy="14744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59305" y="2937510"/>
            <a:ext cx="98679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059305" y="5416550"/>
            <a:ext cx="98679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297545" y="4629150"/>
            <a:ext cx="986790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步</a:t>
            </a:r>
            <a:r>
              <a:rPr lang="zh-TW" altLang="en-US"/>
              <a:t>驟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models.py </a:t>
            </a:r>
            <a:r>
              <a:rPr lang="zh-TW" altLang="en-US"/>
              <a:t>建立資料表類</a:t>
            </a:r>
            <a:r>
              <a:rPr lang="zh-TW" altLang="en-US"/>
              <a:t>別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admin.py </a:t>
            </a:r>
            <a:r>
              <a:rPr lang="zh-TW" altLang="en-US"/>
              <a:t>註冊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在管理頁面輸入資</a:t>
            </a:r>
            <a:r>
              <a:rPr lang="zh-TW" altLang="en-US"/>
              <a:t>料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en-US" altLang="zh-TW">
                <a:sym typeface="+mn-ea"/>
              </a:rPr>
              <a:t>urls.py </a:t>
            </a:r>
            <a:r>
              <a:rPr lang="zh-TW" altLang="en-US">
                <a:sym typeface="+mn-ea"/>
              </a:rPr>
              <a:t>網址對映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views.py </a:t>
            </a:r>
            <a:r>
              <a:rPr lang="zh-TW" altLang="en-US"/>
              <a:t>讀取資</a:t>
            </a:r>
            <a:r>
              <a:rPr lang="zh-TW" altLang="en-US"/>
              <a:t>料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index.html </a:t>
            </a:r>
            <a:r>
              <a:rPr lang="zh-TW" altLang="en-US"/>
              <a:t>顯示資料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>
                <a:sym typeface="+mn-ea"/>
              </a:rPr>
              <a:t>執行</a:t>
            </a:r>
            <a:r>
              <a:rPr lang="en-US" altLang="zh-TW">
                <a:sym typeface="+mn-ea"/>
              </a:rPr>
              <a:t>make migration, migrate</a:t>
            </a:r>
            <a:endParaRPr lang="en-US" altLang="zh-TW"/>
          </a:p>
          <a:p>
            <a:pPr marL="514350" indent="-514350">
              <a:buAutoNum type="arabicPeriod"/>
            </a:pPr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建立資料類別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620" y="365125"/>
            <a:ext cx="2406650" cy="884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255"/>
            <a:ext cx="7771130" cy="216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0" y="4144010"/>
            <a:ext cx="550799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219200"/>
            <a:ext cx="11189335" cy="444436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021080" y="5344795"/>
            <a:ext cx="2719705" cy="3022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62*332"/>
  <p:tag name="TABLE_ENDDRAG_RECT" val="47*78*862*3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Presentation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標楷體</vt:lpstr>
      <vt:lpstr>新細明體</vt:lpstr>
      <vt:lpstr>Calibri Light</vt:lpstr>
      <vt:lpstr>Calibri</vt:lpstr>
      <vt:lpstr>Microsoft YaHei</vt:lpstr>
      <vt:lpstr>Arial Unicode MS</vt:lpstr>
      <vt:lpstr>Office Theme</vt:lpstr>
      <vt:lpstr>手機網站</vt:lpstr>
      <vt:lpstr>手機表格呈現樣式</vt:lpstr>
      <vt:lpstr>表格正規化 (Normalization)</vt:lpstr>
      <vt:lpstr>拆分資料表</vt:lpstr>
      <vt:lpstr>找相依</vt:lpstr>
      <vt:lpstr>事物關係圖 Entity Relationship Diagram</vt:lpstr>
      <vt:lpstr>步驟</vt:lpstr>
      <vt:lpstr>建立資料類別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影視- 網頁對照表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影音網站</dc:title>
  <dc:creator>Smile</dc:creator>
  <cp:lastModifiedBy>Usher Wu</cp:lastModifiedBy>
  <cp:revision>69</cp:revision>
  <dcterms:created xsi:type="dcterms:W3CDTF">2025-06-17T10:24:00Z</dcterms:created>
  <dcterms:modified xsi:type="dcterms:W3CDTF">2025-06-22T15:08:04Z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28255855292D4712B5174596C6237795_11</vt:lpwstr>
  </property>
  <property fmtid="{D5CDD505-2E9C-101B-9397-08002B2CF9AE}" pid="3" name="KSOProductBuildVer">
    <vt:lpwstr>1033-12.2.0.21546</vt:lpwstr>
  </property>
</Properties>
</file>