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3"/>
    <p:sldId id="276" r:id="rId4"/>
    <p:sldId id="281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84" r:id="rId15"/>
    <p:sldId id="283" r:id="rId16"/>
    <p:sldId id="285" r:id="rId17"/>
    <p:sldId id="282" r:id="rId18"/>
    <p:sldId id="280" r:id="rId19"/>
    <p:sldId id="266" r:id="rId20"/>
    <p:sldId id="268" r:id="rId21"/>
    <p:sldId id="269" r:id="rId22"/>
    <p:sldId id="265" r:id="rId23"/>
    <p:sldId id="270" r:id="rId24"/>
    <p:sldId id="271" r:id="rId25"/>
    <p:sldId id="272" r:id="rId26"/>
    <p:sldId id="286" r:id="rId27"/>
    <p:sldId id="273" r:id="rId28"/>
    <p:sldId id="274" r:id="rId29"/>
    <p:sldId id="275" r:id="rId30"/>
    <p:sldId id="277" r:id="rId31"/>
    <p:sldId id="278" r:id="rId32"/>
    <p:sldId id="27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c200c7-4746-4df2-a9bf-d5cdad63cba4}">
          <p14:sldIdLst>
            <p14:sldId id="256"/>
            <p14:sldId id="276"/>
            <p14:sldId id="281"/>
            <p14:sldId id="258"/>
            <p14:sldId id="257"/>
            <p14:sldId id="259"/>
            <p14:sldId id="260"/>
            <p14:sldId id="261"/>
          </p14:sldIdLst>
        </p14:section>
        <p14:section name="Session" id="{42565ed2-05a2-4753-937b-501fd764c3cc}">
          <p14:sldIdLst>
            <p14:sldId id="262"/>
            <p14:sldId id="263"/>
            <p14:sldId id="264"/>
            <p14:sldId id="267"/>
            <p14:sldId id="284"/>
            <p14:sldId id="283"/>
            <p14:sldId id="285"/>
            <p14:sldId id="282"/>
          </p14:sldIdLst>
        </p14:section>
        <p14:section name="新增與刪除" id="{b98c8bbd-1dbc-4887-bb47-669a2bee8453}">
          <p14:sldIdLst>
            <p14:sldId id="280"/>
            <p14:sldId id="266"/>
            <p14:sldId id="268"/>
            <p14:sldId id="269"/>
            <p14:sldId id="265"/>
            <p14:sldId id="270"/>
            <p14:sldId id="271"/>
            <p14:sldId id="272"/>
            <p14:sldId id="286"/>
            <p14:sldId id="273"/>
            <p14:sldId id="274"/>
          </p14:sldIdLst>
        </p14:section>
        <p14:section name="分頁顯示" id="{757377d7-d2a0-40f8-96fb-742b7e17e792}">
          <p14:sldIdLst>
            <p14:sldId id="275"/>
            <p14:sldId id="277"/>
            <p14:sldId id="278"/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28.xml"/><Relationship Id="rId3" Type="http://schemas.openxmlformats.org/officeDocument/2006/relationships/slide" Target="slide17.xml"/><Relationship Id="rId2" Type="http://schemas.openxmlformats.org/officeDocument/2006/relationships/slide" Target="slide9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表單登入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8795" y="0"/>
            <a:ext cx="7863205" cy="685800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6785610" y="3780790"/>
            <a:ext cx="5406390" cy="2971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4951095" y="6258560"/>
            <a:ext cx="5370830" cy="2971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75455" cy="27158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566547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5080" y="3429000"/>
            <a:ext cx="8951595" cy="6413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1590" y="2793365"/>
            <a:ext cx="10550525" cy="3175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67235" cy="2648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3335"/>
            <a:ext cx="12165330" cy="251841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9055100" y="4309110"/>
            <a:ext cx="1316355" cy="3175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9055735" y="473710"/>
            <a:ext cx="863600" cy="3175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login, logout </a:t>
            </a:r>
            <a:r>
              <a:rPr lang="zh-TW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認證模組</a:t>
            </a:r>
            <a:endParaRPr lang="zh-TW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0470" y="1604010"/>
            <a:ext cx="8553450" cy="5267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69160" cy="782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470" y="0"/>
            <a:ext cx="9701530" cy="741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21715"/>
            <a:ext cx="2743200" cy="34290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3544570" y="3923030"/>
            <a:ext cx="7479030" cy="6108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4138930" y="5120640"/>
            <a:ext cx="3451860" cy="29273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7855" y="325120"/>
            <a:ext cx="8836025" cy="65170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07885" cy="308610"/>
          </a:xfrm>
          <a:prstGeom prst="rect">
            <a:avLst/>
          </a:prstGeom>
        </p:spPr>
      </p:pic>
      <p:sp>
        <p:nvSpPr>
          <p:cNvPr id="12" name="Rectangles 11"/>
          <p:cNvSpPr/>
          <p:nvPr/>
        </p:nvSpPr>
        <p:spPr>
          <a:xfrm>
            <a:off x="3528060" y="3429000"/>
            <a:ext cx="7196455" cy="5600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61670"/>
            <a:ext cx="12188190" cy="582676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21590" y="4401820"/>
            <a:ext cx="7861935" cy="3175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0" y="3556000"/>
            <a:ext cx="9327515" cy="3175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新增與刪除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/>
          <p:nvPr>
            <p:ph idx="1"/>
            <p:custDataLst>
              <p:tags r:id="rId1"/>
            </p:custDataLst>
          </p:nvPr>
        </p:nvGraphicFramePr>
        <p:xfrm>
          <a:off x="838200" y="255905"/>
          <a:ext cx="10515600" cy="641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620"/>
                <a:gridCol w="2964180"/>
                <a:gridCol w="2628900"/>
                <a:gridCol w="2628900"/>
              </a:tblGrid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urls.py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views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template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說</a:t>
                      </a:r>
                      <a:r>
                        <a:rPr lang="zh-TW" altLang="en-US"/>
                        <a:t>明</a:t>
                      </a:r>
                      <a:endParaRPr lang="zh-TW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‘/’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home.views01.homepage()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index.html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文章列</a:t>
                      </a:r>
                      <a:r>
                        <a:rPr lang="zh-TW" altLang="en-US"/>
                        <a:t>表首</a:t>
                      </a:r>
                      <a:r>
                        <a:rPr lang="zh-TW" altLang="en-US"/>
                        <a:t>頁</a:t>
                      </a:r>
                      <a:endParaRPr lang="zh-TW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‘admin/’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admin.site.urls()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管理頁</a:t>
                      </a:r>
                      <a:r>
                        <a:rPr lang="zh-TW" altLang="en-US"/>
                        <a:t>面</a:t>
                      </a:r>
                      <a:endParaRPr lang="zh-TW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‘about/’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home.views01.about()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about.html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關</a:t>
                      </a:r>
                      <a:r>
                        <a:rPr lang="zh-TW" altLang="en-US"/>
                        <a:t>於</a:t>
                      </a:r>
                      <a:endParaRPr lang="zh-TW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‘post/&lt;slug&gt;’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home.views01.showPost()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post.html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單一文章頁</a:t>
                      </a:r>
                      <a:r>
                        <a:rPr lang="zh-TW" altLang="en-US"/>
                        <a:t>面</a:t>
                      </a:r>
                      <a:endParaRPr lang="zh-TW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‘post/add/’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home.views01.addPost()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postadd.html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新增文章頁</a:t>
                      </a:r>
                      <a:r>
                        <a:rPr lang="zh-TW" altLang="en-US"/>
                        <a:t>面</a:t>
                      </a:r>
                      <a:endParaRPr lang="zh-TW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‘post/</a:t>
                      </a:r>
                      <a:r>
                        <a:rPr lang="en-US" sz="1800"/>
                        <a:t>del/’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home.views01.</a:t>
                      </a:r>
                      <a:r>
                        <a:rPr lang="en-US"/>
                        <a:t>delPost()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‘/’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刪除文章頁</a:t>
                      </a:r>
                      <a:r>
                        <a:rPr lang="zh-TW" altLang="en-US"/>
                        <a:t>面</a:t>
                      </a:r>
                      <a:endParaRPr lang="zh-TW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‘product/’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home.views02.homepage()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index02.html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產品列表首</a:t>
                      </a:r>
                      <a:r>
                        <a:rPr lang="zh-TW" altLang="en-US"/>
                        <a:t>頁</a:t>
                      </a:r>
                      <a:endParaRPr lang="zh-TW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‘product/&lt;sku&gt;’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home.views02.showProduct()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product.html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單一產品頁</a:t>
                      </a:r>
                      <a:r>
                        <a:rPr lang="zh-TW" altLang="en-US"/>
                        <a:t>面</a:t>
                      </a:r>
                      <a:endParaRPr lang="zh-TW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‘video/&lt;tv_no&gt;/’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home.views03.homepage()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index03.html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影音首</a:t>
                      </a:r>
                      <a:r>
                        <a:rPr lang="zh-TW" altLang="en-US"/>
                        <a:t>頁</a:t>
                      </a:r>
                      <a:endParaRPr lang="zh-TW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‘phone/’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home.views04.homepage()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index04.html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手機首</a:t>
                      </a:r>
                      <a:r>
                        <a:rPr lang="zh-TW" altLang="en-US"/>
                        <a:t>頁</a:t>
                      </a:r>
                      <a:endParaRPr lang="zh-TW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‘phone/&lt;id&gt;/’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home.views04.showPhone()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phone.html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單一手機頁</a:t>
                      </a:r>
                      <a:r>
                        <a:rPr lang="zh-TW" altLang="en-US"/>
                        <a:t>面</a:t>
                      </a:r>
                      <a:endParaRPr lang="zh-TW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‘login/’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home.views05.login()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index05.html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登入頁</a:t>
                      </a:r>
                      <a:r>
                        <a:rPr lang="zh-TW" altLang="en-US"/>
                        <a:t>面</a:t>
                      </a:r>
                      <a:endParaRPr lang="zh-TW" altLang="en-US"/>
                    </a:p>
                  </a:txBody>
                  <a:tcPr/>
                </a:tc>
              </a:tr>
              <a:tr h="4584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‘logout/’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home.views05.logout()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‘/’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登出頁</a:t>
                      </a:r>
                      <a:r>
                        <a:rPr lang="zh-TW" altLang="en-US"/>
                        <a:t>面</a:t>
                      </a:r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s 4"/>
          <p:cNvSpPr/>
          <p:nvPr/>
        </p:nvSpPr>
        <p:spPr>
          <a:xfrm>
            <a:off x="838200" y="2556510"/>
            <a:ext cx="10464800" cy="8718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392545" cy="2284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9605"/>
            <a:ext cx="8761730" cy="284734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0" y="798195"/>
            <a:ext cx="3538855" cy="3581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1243330" y="3824605"/>
            <a:ext cx="7518400" cy="6235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綱</a:t>
            </a:r>
            <a:r>
              <a:rPr lang="zh-TW" altLang="en-US"/>
              <a:t>要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TW" altLang="en-US">
                <a:hlinkClick r:id="rId1" action="ppaction://hlinksldjump"/>
              </a:rPr>
              <a:t>登入，登出</a:t>
            </a:r>
            <a:endParaRPr lang="zh-TW" altLang="en-US"/>
          </a:p>
          <a:p>
            <a:r>
              <a:rPr lang="en-US" altLang="zh-TW">
                <a:hlinkClick r:id="rId2" action="ppaction://hlinksldjump"/>
              </a:rPr>
              <a:t>session</a:t>
            </a:r>
            <a:endParaRPr lang="en-US" altLang="zh-TW"/>
          </a:p>
          <a:p>
            <a:r>
              <a:rPr lang="zh-TW" altLang="en-US">
                <a:hlinkClick r:id="rId3" action="ppaction://hlinksldjump"/>
              </a:rPr>
              <a:t>新增，刪除</a:t>
            </a:r>
            <a:endParaRPr lang="zh-TW" altLang="en-US"/>
          </a:p>
          <a:p>
            <a:r>
              <a:rPr lang="en-US" altLang="zh-TW"/>
              <a:t>checkbox select all</a:t>
            </a:r>
            <a:endParaRPr lang="zh-TW" altLang="en-US"/>
          </a:p>
          <a:p>
            <a:r>
              <a:rPr lang="zh-TW" altLang="en-US">
                <a:hlinkClick r:id="rId4" action="ppaction://hlinksldjump"/>
              </a:rPr>
              <a:t>分頁顯示</a:t>
            </a:r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455" y="1996440"/>
            <a:ext cx="8224520" cy="296545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1997075" y="2625090"/>
            <a:ext cx="5498465" cy="3581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997075" y="4288155"/>
            <a:ext cx="3539490" cy="35814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719455" y="124269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TW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將網頁表單寫入資料庫</a:t>
            </a:r>
            <a:endParaRPr lang="zh-TW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2280" y="697865"/>
            <a:ext cx="8550275" cy="546290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1732280" y="3989070"/>
            <a:ext cx="8550275" cy="180086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09565" cy="4372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5" y="0"/>
            <a:ext cx="5362575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751965"/>
            <a:ext cx="10530840" cy="24568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19455" y="1242695"/>
            <a:ext cx="7127875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TW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將選到的項目從資料庫一一刪</a:t>
            </a:r>
            <a:r>
              <a:rPr lang="zh-TW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除</a:t>
            </a:r>
            <a:endParaRPr lang="zh-TW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457575" cy="855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8395"/>
            <a:ext cx="12181205" cy="476758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584835" y="2933700"/>
            <a:ext cx="9663430" cy="3105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4578350" y="1128395"/>
            <a:ext cx="5862320" cy="3105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4293235" y="4684395"/>
            <a:ext cx="6531610" cy="3105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61135"/>
            <a:ext cx="12181840" cy="4948555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0" y="1739265"/>
            <a:ext cx="4079875" cy="3105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0" y="2887980"/>
            <a:ext cx="4079875" cy="3105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0" y="4627880"/>
            <a:ext cx="4079875" cy="3105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57575" cy="8559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405" y="1238885"/>
            <a:ext cx="10772775" cy="502094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53110" y="474980"/>
            <a:ext cx="62071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Javascript </a:t>
            </a:r>
            <a:r>
              <a:rPr lang="zh-TW" altLang="en-US" sz="2800"/>
              <a:t>設定</a:t>
            </a:r>
            <a:r>
              <a:rPr lang="en-US" altLang="zh-TW" sz="2800"/>
              <a:t>checkbox </a:t>
            </a:r>
            <a:r>
              <a:rPr lang="zh-TW" altLang="en-US" sz="2800"/>
              <a:t>選取狀態</a:t>
            </a:r>
            <a:endParaRPr lang="zh-TW" altLang="en-US"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3689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95" y="3689350"/>
            <a:ext cx="9685020" cy="310070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分頁顯</a:t>
            </a:r>
            <a:r>
              <a:rPr lang="zh-TW" altLang="en-US"/>
              <a:t>示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016875" cy="2557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8340"/>
            <a:ext cx="9465945" cy="2088515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0" y="1128395"/>
            <a:ext cx="6095365" cy="31051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548640" y="3846830"/>
            <a:ext cx="8917305" cy="91884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登入，登出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886075" cy="752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" y="1642110"/>
            <a:ext cx="11054080" cy="424116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2125" y="1209675"/>
            <a:ext cx="8667750" cy="4438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登入</a:t>
            </a:r>
            <a:r>
              <a:rPr lang="en-US" altLang="zh-TW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 </a:t>
            </a:r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網頁對照表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1825625"/>
          <a:ext cx="10515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620"/>
                <a:gridCol w="2964180"/>
                <a:gridCol w="2628900"/>
                <a:gridCol w="26289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urls.py</a:t>
                      </a:r>
                      <a:endParaRPr 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views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template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說</a:t>
                      </a:r>
                      <a:r>
                        <a:rPr lang="zh-TW" altLang="en-US"/>
                        <a:t>明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‘/’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home.views01.homepage()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index.html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文章列</a:t>
                      </a:r>
                      <a:r>
                        <a:rPr lang="zh-TW" altLang="en-US"/>
                        <a:t>表首</a:t>
                      </a:r>
                      <a:r>
                        <a:rPr lang="zh-TW" altLang="en-US"/>
                        <a:t>頁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‘admin/’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admin.site.urls()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管理頁</a:t>
                      </a:r>
                      <a:r>
                        <a:rPr lang="zh-TW" altLang="en-US"/>
                        <a:t>面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‘about/’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home.views01.about()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about.html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關</a:t>
                      </a:r>
                      <a:r>
                        <a:rPr lang="zh-TW" altLang="en-US"/>
                        <a:t>於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‘post/&lt;slug&gt;’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home.views01.showPost()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post.html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單一文章頁</a:t>
                      </a:r>
                      <a:r>
                        <a:rPr lang="zh-TW" altLang="en-US"/>
                        <a:t>面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‘product/’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home.views02.homepage()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index02.html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產品列表首</a:t>
                      </a:r>
                      <a:r>
                        <a:rPr lang="zh-TW" altLang="en-US"/>
                        <a:t>頁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‘product/&lt;sku&gt;’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home.views02.showProduct()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product.html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單一產品頁</a:t>
                      </a:r>
                      <a:r>
                        <a:rPr lang="zh-TW" altLang="en-US"/>
                        <a:t>面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‘video/&lt;tv_no&gt;/’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home.views03.homepage()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index03.html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影音首</a:t>
                      </a:r>
                      <a:r>
                        <a:rPr lang="zh-TW" altLang="en-US"/>
                        <a:t>頁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‘phone/’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home.views04.homepage()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index04.html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手機首</a:t>
                      </a:r>
                      <a:r>
                        <a:rPr lang="zh-TW" altLang="en-US"/>
                        <a:t>頁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‘phone/&lt;id&gt;/’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home.views04.showPhone()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phone.html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單一手機頁</a:t>
                      </a:r>
                      <a:r>
                        <a:rPr lang="zh-TW" altLang="en-US"/>
                        <a:t>面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‘login/’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home.views05.login()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index05.html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登入頁</a:t>
                      </a:r>
                      <a:r>
                        <a:rPr lang="zh-TW" altLang="en-US"/>
                        <a:t>面</a:t>
                      </a:r>
                      <a:endParaRPr lang="zh-TW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/>
                        <a:t>‘logout/’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home.views05.logout()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‘/’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TW" altLang="en-US"/>
                        <a:t>登出頁</a:t>
                      </a:r>
                      <a:r>
                        <a:rPr lang="zh-TW" altLang="en-US"/>
                        <a:t>面</a:t>
                      </a:r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s 4"/>
          <p:cNvSpPr/>
          <p:nvPr/>
        </p:nvSpPr>
        <p:spPr>
          <a:xfrm>
            <a:off x="889000" y="5652135"/>
            <a:ext cx="10464800" cy="74485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300" y="10160"/>
            <a:ext cx="9140190" cy="683831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1439545" y="5998845"/>
            <a:ext cx="4469130" cy="5588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876300" y="2574290"/>
            <a:ext cx="3507105" cy="2571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9995" y="0"/>
            <a:ext cx="7152005" cy="6864985"/>
          </a:xfrm>
          <a:prstGeom prst="rect">
            <a:avLst/>
          </a:prstGeom>
        </p:spPr>
      </p:pic>
      <p:sp>
        <p:nvSpPr>
          <p:cNvPr id="3" name="Rectangles 2"/>
          <p:cNvSpPr/>
          <p:nvPr/>
        </p:nvSpPr>
        <p:spPr>
          <a:xfrm>
            <a:off x="7217410" y="3440430"/>
            <a:ext cx="3573145" cy="8432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37125" cy="3136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1080770"/>
            <a:ext cx="11144250" cy="469582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523875" y="3729990"/>
            <a:ext cx="6050915" cy="60007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8895" y="785495"/>
            <a:ext cx="9553575" cy="528637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1318895" y="2818130"/>
            <a:ext cx="9554210" cy="294322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28*505"/>
  <p:tag name="TABLE_ENDDRAG_RECT" val="66*20*828*50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1297</Words>
  <Application>WPS Presentation</Application>
  <PresentationFormat>Widescreen</PresentationFormat>
  <Paragraphs>232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Arial</vt:lpstr>
      <vt:lpstr>SimSun</vt:lpstr>
      <vt:lpstr>Wingdings</vt:lpstr>
      <vt:lpstr>新細明體</vt:lpstr>
      <vt:lpstr>Calibri Light</vt:lpstr>
      <vt:lpstr>Calibri</vt:lpstr>
      <vt:lpstr>Microsoft YaHei</vt:lpstr>
      <vt:lpstr>Arial Unicode MS</vt:lpstr>
      <vt:lpstr>Office Theme</vt:lpstr>
      <vt:lpstr>表單登入</vt:lpstr>
      <vt:lpstr>綱要</vt:lpstr>
      <vt:lpstr>登入，登出</vt:lpstr>
      <vt:lpstr>登入- 網頁對照表</vt:lpstr>
      <vt:lpstr>PowerPoint 演示文稿</vt:lpstr>
      <vt:lpstr>PowerPoint 演示文稿</vt:lpstr>
      <vt:lpstr>PowerPoint 演示文稿</vt:lpstr>
      <vt:lpstr>PowerPoint 演示文稿</vt:lpstr>
      <vt:lpstr>Session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新增與刪除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分頁顯示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表單登入</dc:title>
  <dc:creator>Smile</dc:creator>
  <cp:lastModifiedBy>Usher Wu</cp:lastModifiedBy>
  <cp:revision>53</cp:revision>
  <dcterms:created xsi:type="dcterms:W3CDTF">2025-06-22T23:33:00Z</dcterms:created>
  <dcterms:modified xsi:type="dcterms:W3CDTF">2025-06-29T16:53:48Z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968A8C60E31D47D0881A511867C4F559_11</vt:lpwstr>
  </property>
  <property fmtid="{D5CDD505-2E9C-101B-9397-08002B2CF9AE}" pid="3" name="KSOProductBuildVer">
    <vt:lpwstr>1033-12.2.0.21546</vt:lpwstr>
  </property>
</Properties>
</file>