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obster"/>
      <p:regular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bster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7b821c6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7b821c6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7b821c6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7b821c6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7b821c6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7b821c6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7b821c6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7b821c6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7b821c6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7b821c6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7b821c6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7b821c6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7b821c6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7b821c6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7b821c650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7b821c650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00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3.jpg"/><Relationship Id="rId6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618025" y="510700"/>
            <a:ext cx="32370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ALL ABOUT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033225" y="2565425"/>
            <a:ext cx="2974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USHI ADHIAMBO WAYOGA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25" y="110000"/>
            <a:ext cx="322454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490" y="1220075"/>
            <a:ext cx="2131184" cy="319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Lobster"/>
                <a:ea typeface="Lobster"/>
                <a:cs typeface="Lobster"/>
                <a:sym typeface="Lobster"/>
              </a:rPr>
              <a:t>Get to Know Me Better</a:t>
            </a:r>
            <a:endParaRPr sz="3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76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I</a:t>
            </a: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 am 19 years old . I come from Kitale,Kenya a very </a:t>
            </a: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interesting</a:t>
            </a: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 country to leave.I have done my schooling in Daraja </a:t>
            </a: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High School</a:t>
            </a: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 in Nanyuki . Then I did my primary school in Lamplighter school. I have a protagonist personality. I am usually passionate because I take pleasure in </a:t>
            </a: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pursuing</a:t>
            </a: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 things that I like. 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03250" y="325950"/>
            <a:ext cx="196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77">
                <a:latin typeface="Lobster"/>
                <a:ea typeface="Lobster"/>
                <a:cs typeface="Lobster"/>
                <a:sym typeface="Lobster"/>
              </a:rPr>
              <a:t>Things I Like</a:t>
            </a:r>
            <a:endParaRPr sz="3177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855850" y="1567550"/>
            <a:ext cx="748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Fish is my </a:t>
            </a: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favorite</a:t>
            </a: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 meal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Drawing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Watching movies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Listening to music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Dancing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Playing handball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Reading</a:t>
            </a: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 romantic novels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3050" l="1730" r="-1730" t="-3050"/>
          <a:stretch/>
        </p:blipFill>
        <p:spPr>
          <a:xfrm rot="5">
            <a:off x="6698011" y="150393"/>
            <a:ext cx="2445980" cy="166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">
            <a:off x="3396612" y="231053"/>
            <a:ext cx="2350776" cy="150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1485250"/>
            <a:ext cx="2711901" cy="147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042" y="2696873"/>
            <a:ext cx="2350775" cy="14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60">
                <a:latin typeface="Lobster"/>
                <a:ea typeface="Lobster"/>
                <a:cs typeface="Lobster"/>
                <a:sym typeface="Lobster"/>
              </a:rPr>
              <a:t>My Hobbies</a:t>
            </a:r>
            <a:endParaRPr sz="296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obster"/>
                <a:ea typeface="Lobster"/>
                <a:cs typeface="Lobster"/>
                <a:sym typeface="Lobster"/>
              </a:rPr>
              <a:t>I love cooking</a:t>
            </a:r>
            <a:endParaRPr sz="22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Lobster"/>
                <a:ea typeface="Lobster"/>
                <a:cs typeface="Lobster"/>
                <a:sym typeface="Lobster"/>
              </a:rPr>
              <a:t>Painting and drawing</a:t>
            </a:r>
            <a:endParaRPr sz="22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Lobster"/>
                <a:ea typeface="Lobster"/>
                <a:cs typeface="Lobster"/>
                <a:sym typeface="Lobster"/>
              </a:rPr>
              <a:t>Story telling</a:t>
            </a:r>
            <a:endParaRPr sz="22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73" y="227975"/>
            <a:ext cx="3279875" cy="437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300" y="1499824"/>
            <a:ext cx="1722225" cy="23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obster"/>
                <a:ea typeface="Lobster"/>
                <a:cs typeface="Lobster"/>
                <a:sym typeface="Lobster"/>
              </a:rPr>
              <a:t>My Pet</a:t>
            </a:r>
            <a:endParaRPr sz="3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212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Puppy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700" y="211825"/>
            <a:ext cx="3719001" cy="39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200" y="2125450"/>
            <a:ext cx="4296125" cy="28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052550" y="63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obster"/>
                <a:ea typeface="Lobster"/>
                <a:cs typeface="Lobster"/>
                <a:sym typeface="Lobster"/>
              </a:rPr>
              <a:t>My Dream</a:t>
            </a:r>
            <a:endParaRPr sz="32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27100" y="1830200"/>
            <a:ext cx="34995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My dream is to build an art school for 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underprivileged</a:t>
            </a: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 children.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750" y="788050"/>
            <a:ext cx="5228477" cy="375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obster"/>
                <a:ea typeface="Lobster"/>
                <a:cs typeface="Lobster"/>
                <a:sym typeface="Lobster"/>
              </a:rPr>
              <a:t>My Family</a:t>
            </a:r>
            <a:endParaRPr sz="3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499950" y="1567550"/>
            <a:ext cx="783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T</a:t>
            </a: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hey are my source of </a:t>
            </a: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strength</a:t>
            </a: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 and center of love.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625" y="205138"/>
            <a:ext cx="2624650" cy="473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525" y="2003775"/>
            <a:ext cx="4205849" cy="30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88">
                <a:latin typeface="Lobster"/>
                <a:ea typeface="Lobster"/>
                <a:cs typeface="Lobster"/>
                <a:sym typeface="Lobster"/>
              </a:rPr>
              <a:t>My friends</a:t>
            </a:r>
            <a:endParaRPr sz="3288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69587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obster"/>
                <a:ea typeface="Lobster"/>
                <a:cs typeface="Lobster"/>
                <a:sym typeface="Lobster"/>
              </a:rPr>
              <a:t>Friends for doing fun things and place</a:t>
            </a:r>
            <a:endParaRPr sz="19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Lobster"/>
                <a:ea typeface="Lobster"/>
                <a:cs typeface="Lobster"/>
                <a:sym typeface="Lobster"/>
              </a:rPr>
              <a:t>to share joy and sorrow.</a:t>
            </a:r>
            <a:endParaRPr sz="19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700" y="118625"/>
            <a:ext cx="3719925" cy="37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325" y="1982825"/>
            <a:ext cx="2634800" cy="26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Lobster"/>
                <a:ea typeface="Lobster"/>
                <a:cs typeface="Lobster"/>
                <a:sym typeface="Lobster"/>
              </a:rPr>
              <a:t>Conclusion</a:t>
            </a:r>
            <a:endParaRPr sz="3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516900" y="1567550"/>
            <a:ext cx="781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Thank you everyone it was nice meeting you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375" y="1567550"/>
            <a:ext cx="3253875" cy="32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