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British Airways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Web Scraping for Customer Reviews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6350796" y="5928550"/>
            <a:ext cx="5614783" cy="6937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ounded Rectangle 23"/>
          <p:cNvSpPr/>
          <p:nvPr/>
        </p:nvSpPr>
        <p:spPr>
          <a:xfrm>
            <a:off x="6345728" y="4989395"/>
            <a:ext cx="5614783" cy="8163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/>
          <p:cNvSpPr/>
          <p:nvPr/>
        </p:nvSpPr>
        <p:spPr>
          <a:xfrm>
            <a:off x="395654" y="3112736"/>
            <a:ext cx="3274236" cy="5198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59301" y="159486"/>
            <a:ext cx="2857599" cy="6160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Average Overall Rating for BA</a:t>
            </a:r>
          </a:p>
          <a:p>
            <a:pPr algn="ctr"/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4.23/10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407" y="701223"/>
            <a:ext cx="3002821" cy="2839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3661"/>
          <a:stretch/>
        </p:blipFill>
        <p:spPr>
          <a:xfrm>
            <a:off x="153235" y="3692721"/>
            <a:ext cx="6010173" cy="31126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723" y="197385"/>
            <a:ext cx="4848748" cy="306141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53254" y="82348"/>
            <a:ext cx="4492869" cy="1290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5-Point Star 9"/>
          <p:cNvSpPr/>
          <p:nvPr/>
        </p:nvSpPr>
        <p:spPr>
          <a:xfrm>
            <a:off x="1441938" y="467520"/>
            <a:ext cx="211016" cy="219808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48" y="932956"/>
            <a:ext cx="3648823" cy="21196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3621" y="3112736"/>
            <a:ext cx="293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Arial Nova Cond Light" panose="020B0306020202020204" pitchFamily="34" charset="0"/>
              </a:rPr>
              <a:t>The majority of passengers who provided a review were travelling in the economy class.</a:t>
            </a:r>
            <a:endParaRPr lang="en-GB" sz="1400" dirty="0">
              <a:latin typeface="Arial Nova Cond Light" panose="020B0306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5607" y="3573134"/>
            <a:ext cx="5688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Reviews for different ratings range: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43971" y="159486"/>
            <a:ext cx="2903575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2500 Total Reviews Collected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8713" y="3227994"/>
            <a:ext cx="4511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ocus on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frequent words used in reviews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345728" y="3892097"/>
            <a:ext cx="5614783" cy="9864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6467130" y="3931279"/>
            <a:ext cx="5371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1-3: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Passengers were satisfied with the deal voucher offered by BA and mentioned BA being a low cost carrier. Some were disappointed with the overall service provided and due to air traffic controller strike/delayed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9213" y="5012928"/>
            <a:ext cx="5401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4-6: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People complaint about the middle seat being blocked and bad business class experience. A few were happy that their flight landed early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58381" y="5982267"/>
            <a:ext cx="5011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7-9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Some proved dissatisfaction due to long haul flight while others found the cabin crew friendly and the food decent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131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Arial Nova Cond Light</vt:lpstr>
      <vt:lpstr>Calibri</vt:lpstr>
      <vt:lpstr>Calibri Light</vt:lpstr>
      <vt:lpstr>Office Theme</vt:lpstr>
      <vt:lpstr>British Airways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Ushika Jugessur</cp:lastModifiedBy>
  <cp:revision>15</cp:revision>
  <dcterms:created xsi:type="dcterms:W3CDTF">2022-12-06T11:13:27Z</dcterms:created>
  <dcterms:modified xsi:type="dcterms:W3CDTF">2023-06-02T14:27:16Z</dcterms:modified>
</cp:coreProperties>
</file>