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0C515-2125-44FD-AAA7-579802A62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70DDBA-5C91-46FA-98E6-FE2E51117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9793CE-EB76-4582-9705-5A242E4A4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3444-9C4F-4E9C-8FAD-77BFDEC67679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8E5880-CC36-45B5-8BB5-1FE612B7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2C1D78-13DB-44BF-AE4D-6F6CEC06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AE9-71E6-45C0-8CA6-1056D6587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41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C0A1F2-B12A-48CC-AFF8-75A034A3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76A934-D41E-4D8D-B047-90DE65BEB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8439DD-1C06-4B9E-9885-DD55E61D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3444-9C4F-4E9C-8FAD-77BFDEC67679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6E28F0-2606-4246-BC4A-956D2932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4A45D-6F3F-4143-A3B9-0314E97D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AE9-71E6-45C0-8CA6-1056D6587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42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65EED42-6095-43EA-AA97-A8CB0CB14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BE2993-DE76-49A1-9394-449F1A6EE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9D2047-B736-4B44-B752-07839456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3444-9C4F-4E9C-8FAD-77BFDEC67679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85846C-7C14-4C9C-BBE4-8E789D85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7DD9F1-A055-4817-B9C7-C444679D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AE9-71E6-45C0-8CA6-1056D6587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44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AAAD2C-3822-4E91-BAAF-2727225B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1AEE5D-04D5-485F-B6BE-ED6E6F874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18AE76-1FCA-4A32-A9CA-6CD07E77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3444-9C4F-4E9C-8FAD-77BFDEC67679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63CC96-44FB-44BC-8573-B9482CDE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280146-4EC2-4724-AB64-22BA679D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AE9-71E6-45C0-8CA6-1056D6587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99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4895E4-A177-44AF-84D1-599531CC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107AEF-1543-41D7-9526-1EB311429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3F23D7-DC96-40DC-ABAF-4A9B626E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3444-9C4F-4E9C-8FAD-77BFDEC67679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D7AA42-927A-4A38-A23C-4DA2339D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61007E-78F5-41FB-85BC-96C06A67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AE9-71E6-45C0-8CA6-1056D6587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95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393DD2-A8DD-4720-BEE2-90978886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0BB097-6913-4C8F-957A-A7666D904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0D5130-DC48-4F82-9759-89E0EF4FB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A174F2-1F74-46AE-AFBA-8EF62B89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3444-9C4F-4E9C-8FAD-77BFDEC67679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4608A2-D583-401D-9D81-F844B1E2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457833-6B7B-4B5F-830F-FA196448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AE9-71E6-45C0-8CA6-1056D6587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1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345FE2-5C6A-42F0-A9AB-0F19A617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907678-406B-458D-A1ED-B8F6E709D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D2BEFC-CFAA-420A-856A-39488374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18FD18-A583-4A17-9124-A55F2300D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4BE3B3D-3EDD-4538-B4FA-EC6F02A6E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7AA83B5-86E8-4A8F-B382-54A40EAE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3444-9C4F-4E9C-8FAD-77BFDEC67679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3F1DAF2-2792-4A5C-9FEE-D1225D5C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C7312A-A077-4E09-99D6-C658667C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AE9-71E6-45C0-8CA6-1056D6587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28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45D4AB-8384-4E7A-B250-7236EC4D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ED8E023-5B0E-4B42-B5BC-0FB8EC7F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3444-9C4F-4E9C-8FAD-77BFDEC67679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AB099D-605A-45C3-868C-D9851194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4166EE-A10C-4C4D-B915-E0D56149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AE9-71E6-45C0-8CA6-1056D6587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94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A052E6-85DD-42D5-A765-50F67864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3444-9C4F-4E9C-8FAD-77BFDEC67679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27EB00D-D0FB-4430-BD25-4188E241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5899E9-F98C-4CFF-83CC-545125C4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AE9-71E6-45C0-8CA6-1056D6587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95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8A776E-C915-486A-8C67-ADC03979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7D5A19-60E9-413B-88CF-167FD5128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B7C258-4501-457C-B6EE-6738C1E43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E48505-C1AE-4578-AD08-BDC80DB6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3444-9C4F-4E9C-8FAD-77BFDEC67679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7AF516-C88F-4C65-BE94-84ED5AFE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29F2FB-20C4-4A38-8F83-809CA62B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AE9-71E6-45C0-8CA6-1056D6587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07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1341FE-7449-491C-836F-DB4F95C6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F5EC4D4-A5F9-4EA5-882B-B8695DDD7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BF5C24-8A3B-4E56-98D1-FB0CF4C1D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A6E84E-8B67-4071-8B0D-8F054557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3444-9C4F-4E9C-8FAD-77BFDEC67679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237F10-60CE-48A1-8D8B-65F17CED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5E5D85-5F0A-476B-B8D4-5FDB9675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AE9-71E6-45C0-8CA6-1056D6587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33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4081F5-4AE3-42D5-B546-7F89C65E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E14ADE-271C-40C2-871D-155EAB007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9CBB64-6BD0-4839-BD52-8D5F451A5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83444-9C4F-4E9C-8FAD-77BFDEC67679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F1B256-E2F7-4FB0-BCF8-8995AAF6F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C825AC-46F0-4F50-87CC-2CEF971E3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0CAE9-71E6-45C0-8CA6-1056D6587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94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8250512-994C-469E-B206-F53F17BA8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08571" cy="329447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116AD7-B536-4054-A501-6A6C9B2F3B11}"/>
              </a:ext>
            </a:extLst>
          </p:cNvPr>
          <p:cNvSpPr/>
          <p:nvPr/>
        </p:nvSpPr>
        <p:spPr>
          <a:xfrm>
            <a:off x="396239" y="3702423"/>
            <a:ext cx="1986660" cy="3765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bucket[0] of block[0]</a:t>
            </a:r>
            <a:endParaRPr kumimoji="1" lang="ja-JP" altLang="en-US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C8F931-A179-4410-B49E-FE7F9D759AF0}"/>
              </a:ext>
            </a:extLst>
          </p:cNvPr>
          <p:cNvSpPr/>
          <p:nvPr/>
        </p:nvSpPr>
        <p:spPr>
          <a:xfrm>
            <a:off x="2387679" y="3702423"/>
            <a:ext cx="1986660" cy="3765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bucket[0] of block[1]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8CE032-AB2B-487B-85C6-3F83714AF14D}"/>
              </a:ext>
            </a:extLst>
          </p:cNvPr>
          <p:cNvSpPr/>
          <p:nvPr/>
        </p:nvSpPr>
        <p:spPr>
          <a:xfrm>
            <a:off x="4875764" y="3702423"/>
            <a:ext cx="2073065" cy="3765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bucket[0] of block[15]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41933C4-8B60-4165-B7E2-866FB73A8788}"/>
              </a:ext>
            </a:extLst>
          </p:cNvPr>
          <p:cNvSpPr/>
          <p:nvPr/>
        </p:nvSpPr>
        <p:spPr>
          <a:xfrm>
            <a:off x="4374339" y="3702423"/>
            <a:ext cx="501425" cy="3765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96610C9-2485-45DA-913F-BABE54762881}"/>
              </a:ext>
            </a:extLst>
          </p:cNvPr>
          <p:cNvSpPr/>
          <p:nvPr/>
        </p:nvSpPr>
        <p:spPr>
          <a:xfrm>
            <a:off x="6948829" y="3702423"/>
            <a:ext cx="1986660" cy="376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bucket[1] of block[0]</a:t>
            </a:r>
            <a:endParaRPr kumimoji="1" lang="ja-JP" altLang="en-US" sz="1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67AD57B-2B75-4F20-BD5A-6047F9C43F88}"/>
              </a:ext>
            </a:extLst>
          </p:cNvPr>
          <p:cNvSpPr/>
          <p:nvPr/>
        </p:nvSpPr>
        <p:spPr>
          <a:xfrm>
            <a:off x="8935489" y="3702423"/>
            <a:ext cx="1986660" cy="376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bucket[1] of block[1]</a:t>
            </a:r>
            <a:endParaRPr kumimoji="1" lang="ja-JP" altLang="en-US" sz="14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D6DF5A9-8567-46D8-9307-732439E6ADC0}"/>
              </a:ext>
            </a:extLst>
          </p:cNvPr>
          <p:cNvSpPr/>
          <p:nvPr/>
        </p:nvSpPr>
        <p:spPr>
          <a:xfrm>
            <a:off x="10922149" y="3702423"/>
            <a:ext cx="501425" cy="376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484A8AE-A342-4D62-B706-26EF70E6CE1B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389569" y="878541"/>
            <a:ext cx="537843" cy="2823882"/>
          </a:xfrm>
          <a:prstGeom prst="straightConnector1">
            <a:avLst/>
          </a:prstGeom>
          <a:ln w="19050">
            <a:solidFill>
              <a:schemeClr val="accent2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2D1E1CE-A54B-4A56-AF2F-C44E89F8DAE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983719" y="1102659"/>
            <a:ext cx="1397290" cy="2599764"/>
          </a:xfrm>
          <a:prstGeom prst="straightConnector1">
            <a:avLst/>
          </a:prstGeom>
          <a:ln w="19050">
            <a:solidFill>
              <a:schemeClr val="accent2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E293253-5B5C-4029-A71D-CE5A4818B8D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983719" y="2315107"/>
            <a:ext cx="3928578" cy="1387316"/>
          </a:xfrm>
          <a:prstGeom prst="straightConnector1">
            <a:avLst/>
          </a:prstGeom>
          <a:ln w="19050">
            <a:solidFill>
              <a:schemeClr val="accent2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8D144B1-5575-40FB-B6C7-E91195337C63}"/>
              </a:ext>
            </a:extLst>
          </p:cNvPr>
          <p:cNvCxnSpPr>
            <a:cxnSpLocks/>
          </p:cNvCxnSpPr>
          <p:nvPr/>
        </p:nvCxnSpPr>
        <p:spPr>
          <a:xfrm>
            <a:off x="2164098" y="878541"/>
            <a:ext cx="5856899" cy="2799257"/>
          </a:xfrm>
          <a:prstGeom prst="straightConnector1">
            <a:avLst/>
          </a:prstGeom>
          <a:ln w="19050">
            <a:solidFill>
              <a:schemeClr val="accent6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F48D2BA-FE81-45A7-90B2-CE231C86E13E}"/>
              </a:ext>
            </a:extLst>
          </p:cNvPr>
          <p:cNvCxnSpPr>
            <a:cxnSpLocks/>
          </p:cNvCxnSpPr>
          <p:nvPr/>
        </p:nvCxnSpPr>
        <p:spPr>
          <a:xfrm>
            <a:off x="2169459" y="1075765"/>
            <a:ext cx="7858443" cy="2631083"/>
          </a:xfrm>
          <a:prstGeom prst="straightConnector1">
            <a:avLst/>
          </a:prstGeom>
          <a:ln w="19050">
            <a:solidFill>
              <a:schemeClr val="accent6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54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篤 吉村</dc:creator>
  <cp:lastModifiedBy>篤 吉村</cp:lastModifiedBy>
  <cp:revision>1</cp:revision>
  <dcterms:created xsi:type="dcterms:W3CDTF">2020-06-13T05:35:27Z</dcterms:created>
  <dcterms:modified xsi:type="dcterms:W3CDTF">2020-06-13T05:41:20Z</dcterms:modified>
</cp:coreProperties>
</file>