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1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20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D4926-E7A7-5C6B-C7F4-581415A4F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B3A15-CEAB-44AB-BCF1-4AEB99AF0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9F26B-2367-534E-8994-C5113B03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E428A-97E1-2C49-2EB6-8BD0C3BE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9F65-56FE-3155-64C0-EAFA21ECC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3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E257B-15EF-2C1D-0C2F-98C81D4B2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683F1-C902-C539-F469-D00813D26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C0B83-0215-BF21-E412-04D4F9FA0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9E06C-0B36-473A-A2FD-DD3039899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B91FA-1D2A-69F6-A599-B2658AD3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8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32048B-1AF5-CD1B-502D-25CE81606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0C983-D222-7B7C-FF20-FBABAE175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4DF8D-7EB3-D3E0-7018-60464340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AA019-0C1F-B270-7DC7-8E3D3E7D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B6ECE-96CD-AE39-0BF0-D9F49453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69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94C1-0B87-3D7B-E9E9-0635641D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0CCA8-B2F8-F5F9-4684-3FFB30C73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E0D4C-3B69-9A89-27ED-4FD5AC4DA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1E5EA-12E5-2569-F3AA-D9C63689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A40C5-8D03-0125-EE08-F9B69D17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95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3441-595A-D92C-DFF8-C421411EC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B7D4-AFD1-0D54-937E-2E98BA5D0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3C2F9-4FB7-11E2-592F-1A3A9A20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8F6B1-D583-9962-09A4-9325526DC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61BB6-D470-C90D-1349-1A8355519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05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16F6-A584-0555-F7A2-C2895CEC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F1D3A-C807-F6DB-B26B-45F72DC8B9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8F584-688E-7844-8E9B-657D5BA01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22AA04-A82E-E9E4-0B0A-A3B04800A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3CF83-3073-073D-6569-F17659B4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42BC7-5FF7-7498-7F6D-18461BCD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3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25DA3-3BC1-71C6-5803-8920CFCA7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2AB522-F07F-EB82-EB82-F17F6845B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00CAB-A5D3-1AB4-6F12-2C4BD5B54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034060-29CE-7C6B-107D-6BDB183BDF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324443-7B65-357A-AD19-940A268A2C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92410F-FFBE-8532-EF0C-874F301AD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1504F-7542-2B1E-8C25-A99E3327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86EB1D-AFE7-B002-FDDB-39A31DD9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28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D9EC-1524-F29F-D5D4-C1CE8D6DC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128E7-70A5-BF35-9E53-3B2C02BDF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89AD1-0E4D-317C-1134-A3AEE7A50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0782C-980A-F868-ADAE-73158E153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7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2ABDB1-2EEA-AF86-2CFA-7E7D3BB28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C3316-8FE2-DBF7-C91C-62FD881A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CCB9-878B-E176-3952-F63BF3EB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065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EA3BF-5AC0-A910-F9C3-1A7D52939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BE9A-1D0C-8319-6376-C5C76F0AF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4C658-465A-132D-4BB9-29684580F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D9CE1B-6D8E-DCF5-BC08-AAFC66ED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DF90F-832B-3FF7-0AE0-44AFA26AE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E6BE1-1771-AFBA-9570-3FD39287A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78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3814-8F56-7DD2-54CC-C217D8020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4A541C-FE1A-0FBF-36A7-2A1D99E0A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00F18-A845-21D8-CF74-0876F1C40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67CD5-5EA0-6AC6-9920-1C4894152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D0AFB-BF3C-ACBF-3D5A-0943032C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F58F9-8F31-B03F-7223-F974F390F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4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E3DC5-7A2F-6D8B-6C28-CF8D12EB5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C1F3-DF0C-2BB6-903D-70947990BF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74061-52A5-474A-63E9-0F60EC6BE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2CF69F-17F0-409C-B4D6-6608AEF34DF8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8BE5E-F7CE-8270-DD7F-4E87E4C88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3B714-9620-8E79-1D35-EA1E8618F8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CA7A9C-C084-4A04-9B31-B840F44E5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71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Rectangle 115">
            <a:extLst>
              <a:ext uri="{FF2B5EF4-FFF2-40B4-BE49-F238E27FC236}">
                <a16:creationId xmlns:a16="http://schemas.microsoft.com/office/drawing/2014/main" id="{4CD59B6E-D665-C209-FA86-351B91DDCCF8}"/>
              </a:ext>
            </a:extLst>
          </p:cNvPr>
          <p:cNvSpPr/>
          <p:nvPr/>
        </p:nvSpPr>
        <p:spPr>
          <a:xfrm>
            <a:off x="142875" y="757238"/>
            <a:ext cx="6948488" cy="53768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8495D-4AEE-ED2E-89F2-5C4788A1B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96" y="3786179"/>
            <a:ext cx="4275230" cy="1573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4C1287-3B94-46E0-BB3D-77BB35F3A664}"/>
              </a:ext>
            </a:extLst>
          </p:cNvPr>
          <p:cNvSpPr txBox="1"/>
          <p:nvPr/>
        </p:nvSpPr>
        <p:spPr>
          <a:xfrm>
            <a:off x="973739" y="5349716"/>
            <a:ext cx="31998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3.2. Pseudo-Code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61A051-D780-AF27-F26C-F3223763DAAE}"/>
              </a:ext>
            </a:extLst>
          </p:cNvPr>
          <p:cNvSpPr/>
          <p:nvPr/>
        </p:nvSpPr>
        <p:spPr>
          <a:xfrm>
            <a:off x="2044065" y="118347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520B13-E5BD-1F51-0F65-4E3DE2FC72BB}"/>
              </a:ext>
            </a:extLst>
          </p:cNvPr>
          <p:cNvSpPr/>
          <p:nvPr/>
        </p:nvSpPr>
        <p:spPr>
          <a:xfrm>
            <a:off x="1632585" y="191499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60A169-C8C7-E0A4-4EAF-CE04696896F0}"/>
              </a:ext>
            </a:extLst>
          </p:cNvPr>
          <p:cNvSpPr/>
          <p:nvPr/>
        </p:nvSpPr>
        <p:spPr>
          <a:xfrm>
            <a:off x="1335405" y="270179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B52801-82DA-3516-7488-111CDB8F081C}"/>
              </a:ext>
            </a:extLst>
          </p:cNvPr>
          <p:cNvSpPr/>
          <p:nvPr/>
        </p:nvSpPr>
        <p:spPr>
          <a:xfrm>
            <a:off x="1849757" y="2692238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FE61D-6810-CD1D-E06F-3F351309097A}"/>
              </a:ext>
            </a:extLst>
          </p:cNvPr>
          <p:cNvCxnSpPr>
            <a:cxnSpLocks/>
            <a:stCxn id="10" idx="4"/>
            <a:endCxn id="11" idx="0"/>
          </p:cNvCxnSpPr>
          <p:nvPr/>
        </p:nvCxnSpPr>
        <p:spPr>
          <a:xfrm flipH="1">
            <a:off x="1781175" y="1480657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1446FD-A488-AE74-7264-ACEF8E900B0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>
          <a:xfrm flipH="1">
            <a:off x="1483995" y="2212177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81C935-C17B-0FA4-7DC3-B2713C5E7C79}"/>
              </a:ext>
            </a:extLst>
          </p:cNvPr>
          <p:cNvCxnSpPr>
            <a:cxnSpLocks/>
            <a:stCxn id="11" idx="4"/>
            <a:endCxn id="14" idx="0"/>
          </p:cNvCxnSpPr>
          <p:nvPr/>
        </p:nvCxnSpPr>
        <p:spPr>
          <a:xfrm>
            <a:off x="1781175" y="2212177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5565F705-E44D-8CC0-B20C-0B1C90DC8B63}"/>
              </a:ext>
            </a:extLst>
          </p:cNvPr>
          <p:cNvSpPr/>
          <p:nvPr/>
        </p:nvSpPr>
        <p:spPr>
          <a:xfrm>
            <a:off x="2573659" y="191499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D09F551-0D61-CAF2-488D-EA5E370005EE}"/>
              </a:ext>
            </a:extLst>
          </p:cNvPr>
          <p:cNvSpPr/>
          <p:nvPr/>
        </p:nvSpPr>
        <p:spPr>
          <a:xfrm>
            <a:off x="2364109" y="2711354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3C8C774-2A15-C9D1-68E2-2B36394A291C}"/>
              </a:ext>
            </a:extLst>
          </p:cNvPr>
          <p:cNvSpPr/>
          <p:nvPr/>
        </p:nvSpPr>
        <p:spPr>
          <a:xfrm>
            <a:off x="2878461" y="270179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9A8F2C1-12BA-02C1-83AC-483B30ECA877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>
            <a:off x="2512699" y="2212177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41FE82-B8BB-387B-07B9-15511ADE8602}"/>
              </a:ext>
            </a:extLst>
          </p:cNvPr>
          <p:cNvCxnSpPr>
            <a:cxnSpLocks/>
            <a:stCxn id="27" idx="4"/>
            <a:endCxn id="29" idx="0"/>
          </p:cNvCxnSpPr>
          <p:nvPr/>
        </p:nvCxnSpPr>
        <p:spPr>
          <a:xfrm>
            <a:off x="2722249" y="2212177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9380FEF-1F00-AB76-134D-C91BD8993978}"/>
              </a:ext>
            </a:extLst>
          </p:cNvPr>
          <p:cNvCxnSpPr>
            <a:cxnSpLocks/>
            <a:stCxn id="10" idx="4"/>
            <a:endCxn id="27" idx="0"/>
          </p:cNvCxnSpPr>
          <p:nvPr/>
        </p:nvCxnSpPr>
        <p:spPr>
          <a:xfrm>
            <a:off x="2192655" y="1480657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DE042A3-16CF-FF92-A27F-C3311A7CE70D}"/>
              </a:ext>
            </a:extLst>
          </p:cNvPr>
          <p:cNvCxnSpPr>
            <a:cxnSpLocks/>
          </p:cNvCxnSpPr>
          <p:nvPr/>
        </p:nvCxnSpPr>
        <p:spPr>
          <a:xfrm flipV="1">
            <a:off x="1990725" y="3405188"/>
            <a:ext cx="14288" cy="9858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6A1EA8D-4E2F-9034-8034-34DD8DB15640}"/>
              </a:ext>
            </a:extLst>
          </p:cNvPr>
          <p:cNvSpPr txBox="1"/>
          <p:nvPr/>
        </p:nvSpPr>
        <p:spPr>
          <a:xfrm>
            <a:off x="1974215" y="910532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2CD58F0-B289-EB1E-1209-90FBCB89FF67}"/>
              </a:ext>
            </a:extLst>
          </p:cNvPr>
          <p:cNvSpPr txBox="1"/>
          <p:nvPr/>
        </p:nvSpPr>
        <p:spPr>
          <a:xfrm>
            <a:off x="1607716" y="2939333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7051DC-8C31-A000-0729-22409E391A9A}"/>
              </a:ext>
            </a:extLst>
          </p:cNvPr>
          <p:cNvSpPr txBox="1"/>
          <p:nvPr/>
        </p:nvSpPr>
        <p:spPr>
          <a:xfrm>
            <a:off x="1256083" y="191294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6B1FCE3-6FBE-F308-3A74-39B6E1085979}"/>
              </a:ext>
            </a:extLst>
          </p:cNvPr>
          <p:cNvCxnSpPr>
            <a:cxnSpLocks/>
          </p:cNvCxnSpPr>
          <p:nvPr/>
        </p:nvCxnSpPr>
        <p:spPr>
          <a:xfrm flipH="1">
            <a:off x="1773633" y="1473247"/>
            <a:ext cx="398620" cy="44418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0BEA06C-E72D-2145-117C-ED84781F32B3}"/>
              </a:ext>
            </a:extLst>
          </p:cNvPr>
          <p:cNvCxnSpPr>
            <a:cxnSpLocks/>
          </p:cNvCxnSpPr>
          <p:nvPr/>
        </p:nvCxnSpPr>
        <p:spPr>
          <a:xfrm>
            <a:off x="1796415" y="2217045"/>
            <a:ext cx="201932" cy="47529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2DF545AD-FB72-D3F4-8A44-F9C2364B3F26}"/>
              </a:ext>
            </a:extLst>
          </p:cNvPr>
          <p:cNvSpPr txBox="1"/>
          <p:nvPr/>
        </p:nvSpPr>
        <p:spPr>
          <a:xfrm>
            <a:off x="1721829" y="3069770"/>
            <a:ext cx="54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DA9DD1B-6348-EE7A-8271-EA4A039956E5}"/>
              </a:ext>
            </a:extLst>
          </p:cNvPr>
          <p:cNvSpPr/>
          <p:nvPr/>
        </p:nvSpPr>
        <p:spPr>
          <a:xfrm>
            <a:off x="585788" y="4400550"/>
            <a:ext cx="1747837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0C3B88A8-4F74-3403-080A-626D9CCF69D7}"/>
              </a:ext>
            </a:extLst>
          </p:cNvPr>
          <p:cNvSpPr/>
          <p:nvPr/>
        </p:nvSpPr>
        <p:spPr>
          <a:xfrm>
            <a:off x="5306378" y="95668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3A4ECAF-5AA7-6CAB-47BB-B8A30363B961}"/>
              </a:ext>
            </a:extLst>
          </p:cNvPr>
          <p:cNvSpPr/>
          <p:nvPr/>
        </p:nvSpPr>
        <p:spPr>
          <a:xfrm>
            <a:off x="4894898" y="168820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3A69995-2969-AA94-4C81-E80D3EE33A34}"/>
              </a:ext>
            </a:extLst>
          </p:cNvPr>
          <p:cNvSpPr/>
          <p:nvPr/>
        </p:nvSpPr>
        <p:spPr>
          <a:xfrm>
            <a:off x="4597718" y="247500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CD57D76-94C0-54BA-E2DB-26955B764BCD}"/>
              </a:ext>
            </a:extLst>
          </p:cNvPr>
          <p:cNvSpPr/>
          <p:nvPr/>
        </p:nvSpPr>
        <p:spPr>
          <a:xfrm>
            <a:off x="5112070" y="2465448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D8BF8EA-95CC-EC7F-DBA5-76E822BE6149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 flipH="1">
            <a:off x="5043488" y="1253867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501BCD9-2462-0B97-6F4D-5625576774EC}"/>
              </a:ext>
            </a:extLst>
          </p:cNvPr>
          <p:cNvCxnSpPr>
            <a:cxnSpLocks/>
            <a:stCxn id="63" idx="4"/>
            <a:endCxn id="64" idx="0"/>
          </p:cNvCxnSpPr>
          <p:nvPr/>
        </p:nvCxnSpPr>
        <p:spPr>
          <a:xfrm flipH="1">
            <a:off x="4746308" y="1985387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E682698-6B02-87EC-A5DB-0447C07F0DE0}"/>
              </a:ext>
            </a:extLst>
          </p:cNvPr>
          <p:cNvCxnSpPr>
            <a:cxnSpLocks/>
            <a:stCxn id="63" idx="4"/>
            <a:endCxn id="65" idx="0"/>
          </p:cNvCxnSpPr>
          <p:nvPr/>
        </p:nvCxnSpPr>
        <p:spPr>
          <a:xfrm>
            <a:off x="5043488" y="1985387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4499E58-3A06-8275-6374-E5317822623C}"/>
              </a:ext>
            </a:extLst>
          </p:cNvPr>
          <p:cNvSpPr/>
          <p:nvPr/>
        </p:nvSpPr>
        <p:spPr>
          <a:xfrm>
            <a:off x="5835972" y="1688207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01BC394C-4671-E6BF-E8B2-BC33D1112482}"/>
              </a:ext>
            </a:extLst>
          </p:cNvPr>
          <p:cNvSpPr/>
          <p:nvPr/>
        </p:nvSpPr>
        <p:spPr>
          <a:xfrm>
            <a:off x="5626422" y="2484564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B1E2DB63-D707-FF8F-DC02-8A955193F7FC}"/>
              </a:ext>
            </a:extLst>
          </p:cNvPr>
          <p:cNvSpPr/>
          <p:nvPr/>
        </p:nvSpPr>
        <p:spPr>
          <a:xfrm>
            <a:off x="6140774" y="2475006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B16D21C-1280-221A-D421-9AA1B750DE4C}"/>
              </a:ext>
            </a:extLst>
          </p:cNvPr>
          <p:cNvCxnSpPr>
            <a:cxnSpLocks/>
            <a:stCxn id="69" idx="4"/>
            <a:endCxn id="70" idx="0"/>
          </p:cNvCxnSpPr>
          <p:nvPr/>
        </p:nvCxnSpPr>
        <p:spPr>
          <a:xfrm flipH="1">
            <a:off x="5775012" y="1985387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9D26CF8-4916-ED30-FAC6-BD044EE38F67}"/>
              </a:ext>
            </a:extLst>
          </p:cNvPr>
          <p:cNvCxnSpPr>
            <a:cxnSpLocks/>
            <a:stCxn id="69" idx="4"/>
            <a:endCxn id="71" idx="0"/>
          </p:cNvCxnSpPr>
          <p:nvPr/>
        </p:nvCxnSpPr>
        <p:spPr>
          <a:xfrm>
            <a:off x="5984562" y="1985387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61A7291-6B22-BA6C-501D-1D487BBDBD43}"/>
              </a:ext>
            </a:extLst>
          </p:cNvPr>
          <p:cNvCxnSpPr>
            <a:cxnSpLocks/>
            <a:stCxn id="62" idx="4"/>
            <a:endCxn id="69" idx="0"/>
          </p:cNvCxnSpPr>
          <p:nvPr/>
        </p:nvCxnSpPr>
        <p:spPr>
          <a:xfrm>
            <a:off x="5454968" y="1253867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274C75-A797-84FE-442B-4E34AB861957}"/>
              </a:ext>
            </a:extLst>
          </p:cNvPr>
          <p:cNvSpPr txBox="1"/>
          <p:nvPr/>
        </p:nvSpPr>
        <p:spPr>
          <a:xfrm>
            <a:off x="5059896" y="2863505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58226DE-ABAD-C7C3-5EC3-644298067B02}"/>
              </a:ext>
            </a:extLst>
          </p:cNvPr>
          <p:cNvSpPr txBox="1"/>
          <p:nvPr/>
        </p:nvSpPr>
        <p:spPr>
          <a:xfrm>
            <a:off x="4408756" y="2729039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07E4D9-0945-BCD0-A51A-78C4DC613A71}"/>
              </a:ext>
            </a:extLst>
          </p:cNvPr>
          <p:cNvSpPr txBox="1"/>
          <p:nvPr/>
        </p:nvSpPr>
        <p:spPr>
          <a:xfrm>
            <a:off x="4518396" y="1686151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F8FC981-7890-B51B-0F9D-521FAD08E7E9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4746308" y="1994170"/>
            <a:ext cx="288208" cy="48083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89B319A-0D07-E18B-04CD-AEAF07C4F37E}"/>
              </a:ext>
            </a:extLst>
          </p:cNvPr>
          <p:cNvCxnSpPr>
            <a:cxnSpLocks/>
          </p:cNvCxnSpPr>
          <p:nvPr/>
        </p:nvCxnSpPr>
        <p:spPr>
          <a:xfrm flipH="1" flipV="1">
            <a:off x="5053013" y="2028333"/>
            <a:ext cx="217171" cy="4525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C5B34B03-38C5-0B37-57F5-6166D6282401}"/>
              </a:ext>
            </a:extLst>
          </p:cNvPr>
          <p:cNvSpPr txBox="1"/>
          <p:nvPr/>
        </p:nvSpPr>
        <p:spPr>
          <a:xfrm>
            <a:off x="4455642" y="2863505"/>
            <a:ext cx="5478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80BF8B1-7AD6-6F61-DDE6-6376BD8DDE46}"/>
              </a:ext>
            </a:extLst>
          </p:cNvPr>
          <p:cNvSpPr/>
          <p:nvPr/>
        </p:nvSpPr>
        <p:spPr>
          <a:xfrm>
            <a:off x="2435653" y="4767254"/>
            <a:ext cx="739988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42784FE-D79E-D5F9-8283-2B53153EF413}"/>
              </a:ext>
            </a:extLst>
          </p:cNvPr>
          <p:cNvCxnSpPr>
            <a:cxnSpLocks/>
          </p:cNvCxnSpPr>
          <p:nvPr/>
        </p:nvCxnSpPr>
        <p:spPr>
          <a:xfrm flipV="1">
            <a:off x="3071812" y="3252788"/>
            <a:ext cx="1395413" cy="15001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B3E0ECB0-5473-DA9A-ED12-6AFE43CF83DE}"/>
              </a:ext>
            </a:extLst>
          </p:cNvPr>
          <p:cNvSpPr txBox="1"/>
          <p:nvPr/>
        </p:nvSpPr>
        <p:spPr>
          <a:xfrm>
            <a:off x="615336" y="85996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E4D10E3D-47C3-CA70-945C-FB30E7CBFFBE}"/>
              </a:ext>
            </a:extLst>
          </p:cNvPr>
          <p:cNvSpPr txBox="1"/>
          <p:nvPr/>
        </p:nvSpPr>
        <p:spPr>
          <a:xfrm>
            <a:off x="4107190" y="866518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2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6D43280A-2EBD-39EF-BB70-3AF5DDBB145E}"/>
              </a:ext>
            </a:extLst>
          </p:cNvPr>
          <p:cNvSpPr txBox="1"/>
          <p:nvPr/>
        </p:nvSpPr>
        <p:spPr>
          <a:xfrm>
            <a:off x="4628659" y="3709876"/>
            <a:ext cx="6046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Case 3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CCE5CDA-9E42-EB01-FA57-CF0695CE8C4A}"/>
              </a:ext>
            </a:extLst>
          </p:cNvPr>
          <p:cNvSpPr/>
          <p:nvPr/>
        </p:nvSpPr>
        <p:spPr>
          <a:xfrm>
            <a:off x="3316716" y="4767254"/>
            <a:ext cx="562265" cy="20002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876D0D3B-2CF1-7CD3-4791-E938BC5195AD}"/>
              </a:ext>
            </a:extLst>
          </p:cNvPr>
          <p:cNvSpPr/>
          <p:nvPr/>
        </p:nvSpPr>
        <p:spPr>
          <a:xfrm>
            <a:off x="5733100" y="379819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FEF53FB-DB4A-1BA5-55B8-F904DB5B76A8}"/>
              </a:ext>
            </a:extLst>
          </p:cNvPr>
          <p:cNvSpPr/>
          <p:nvPr/>
        </p:nvSpPr>
        <p:spPr>
          <a:xfrm>
            <a:off x="5321620" y="452971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CA51C826-6BEF-7551-5431-5F5BA3540089}"/>
              </a:ext>
            </a:extLst>
          </p:cNvPr>
          <p:cNvSpPr/>
          <p:nvPr/>
        </p:nvSpPr>
        <p:spPr>
          <a:xfrm>
            <a:off x="5024440" y="531651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B2AAE8DF-9216-D837-9439-1A8DD7E11EF9}"/>
              </a:ext>
            </a:extLst>
          </p:cNvPr>
          <p:cNvSpPr/>
          <p:nvPr/>
        </p:nvSpPr>
        <p:spPr>
          <a:xfrm>
            <a:off x="5538792" y="5306953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CF6DD7B-1BA2-A951-5B13-0A98201BC55E}"/>
              </a:ext>
            </a:extLst>
          </p:cNvPr>
          <p:cNvCxnSpPr>
            <a:cxnSpLocks/>
            <a:stCxn id="92" idx="4"/>
            <a:endCxn id="93" idx="0"/>
          </p:cNvCxnSpPr>
          <p:nvPr/>
        </p:nvCxnSpPr>
        <p:spPr>
          <a:xfrm flipH="1">
            <a:off x="5470210" y="4095372"/>
            <a:ext cx="411480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E21FE53-468E-EF4D-BB53-74332D28E6B3}"/>
              </a:ext>
            </a:extLst>
          </p:cNvPr>
          <p:cNvCxnSpPr>
            <a:cxnSpLocks/>
            <a:stCxn id="93" idx="4"/>
            <a:endCxn id="94" idx="0"/>
          </p:cNvCxnSpPr>
          <p:nvPr/>
        </p:nvCxnSpPr>
        <p:spPr>
          <a:xfrm flipH="1">
            <a:off x="5173030" y="4826892"/>
            <a:ext cx="297180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09387FA1-6EFE-E699-D424-DA2D1FC6A065}"/>
              </a:ext>
            </a:extLst>
          </p:cNvPr>
          <p:cNvCxnSpPr>
            <a:cxnSpLocks/>
            <a:stCxn id="93" idx="4"/>
            <a:endCxn id="95" idx="0"/>
          </p:cNvCxnSpPr>
          <p:nvPr/>
        </p:nvCxnSpPr>
        <p:spPr>
          <a:xfrm>
            <a:off x="5470210" y="4826892"/>
            <a:ext cx="217172" cy="48006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E52CEFC4-D12C-C1AE-F68F-3511DD8D93C7}"/>
              </a:ext>
            </a:extLst>
          </p:cNvPr>
          <p:cNvSpPr/>
          <p:nvPr/>
        </p:nvSpPr>
        <p:spPr>
          <a:xfrm>
            <a:off x="6262694" y="4529712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F12A86C2-C340-A391-C06D-3818DA963146}"/>
              </a:ext>
            </a:extLst>
          </p:cNvPr>
          <p:cNvSpPr/>
          <p:nvPr/>
        </p:nvSpPr>
        <p:spPr>
          <a:xfrm>
            <a:off x="6053144" y="5326069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A8840FCF-0638-E397-2132-AACE49FA5175}"/>
              </a:ext>
            </a:extLst>
          </p:cNvPr>
          <p:cNvSpPr/>
          <p:nvPr/>
        </p:nvSpPr>
        <p:spPr>
          <a:xfrm>
            <a:off x="6567496" y="5316511"/>
            <a:ext cx="297180" cy="2971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8C18A101-F9FE-4539-F0BE-929757279FC9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 flipH="1">
            <a:off x="6201734" y="4826892"/>
            <a:ext cx="209550" cy="49917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703DCFD-63AE-5F23-AB79-33F63DFBCF96}"/>
              </a:ext>
            </a:extLst>
          </p:cNvPr>
          <p:cNvCxnSpPr>
            <a:cxnSpLocks/>
            <a:stCxn id="99" idx="4"/>
            <a:endCxn id="101" idx="0"/>
          </p:cNvCxnSpPr>
          <p:nvPr/>
        </p:nvCxnSpPr>
        <p:spPr>
          <a:xfrm>
            <a:off x="6411284" y="4826892"/>
            <a:ext cx="304802" cy="48961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EA68C23-08DC-863D-10BD-3E4367EF2979}"/>
              </a:ext>
            </a:extLst>
          </p:cNvPr>
          <p:cNvCxnSpPr>
            <a:cxnSpLocks/>
            <a:stCxn id="92" idx="4"/>
            <a:endCxn id="99" idx="0"/>
          </p:cNvCxnSpPr>
          <p:nvPr/>
        </p:nvCxnSpPr>
        <p:spPr>
          <a:xfrm>
            <a:off x="5881690" y="4095372"/>
            <a:ext cx="529594" cy="43434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997F254B-E309-320F-6521-01C5E8A2DA8A}"/>
              </a:ext>
            </a:extLst>
          </p:cNvPr>
          <p:cNvSpPr txBox="1"/>
          <p:nvPr/>
        </p:nvSpPr>
        <p:spPr>
          <a:xfrm>
            <a:off x="5477832" y="5777582"/>
            <a:ext cx="470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prev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5EF077-6FE1-6C6F-3F88-FA6061AB8994}"/>
              </a:ext>
            </a:extLst>
          </p:cNvPr>
          <p:cNvSpPr txBox="1"/>
          <p:nvPr/>
        </p:nvSpPr>
        <p:spPr>
          <a:xfrm>
            <a:off x="4779066" y="5580523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432E53A-8D9F-9F7E-2E46-473C24FE40B0}"/>
              </a:ext>
            </a:extLst>
          </p:cNvPr>
          <p:cNvSpPr txBox="1"/>
          <p:nvPr/>
        </p:nvSpPr>
        <p:spPr>
          <a:xfrm>
            <a:off x="4945118" y="4527656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FF0000"/>
                </a:solidFill>
              </a:rPr>
              <a:t>curr</a:t>
            </a:r>
            <a:endParaRPr lang="en-US" sz="1200" dirty="0">
              <a:solidFill>
                <a:srgbClr val="FF0000"/>
              </a:solidFill>
            </a:endParaRP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B8FDE87-EA66-3B6A-AC32-641107D54D9F}"/>
              </a:ext>
            </a:extLst>
          </p:cNvPr>
          <p:cNvCxnSpPr>
            <a:cxnSpLocks/>
            <a:endCxn id="92" idx="4"/>
          </p:cNvCxnSpPr>
          <p:nvPr/>
        </p:nvCxnSpPr>
        <p:spPr>
          <a:xfrm flipV="1">
            <a:off x="5470763" y="4095372"/>
            <a:ext cx="410927" cy="4307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4F04BCF-1F44-FFE4-87D0-6CF49955ECAD}"/>
              </a:ext>
            </a:extLst>
          </p:cNvPr>
          <p:cNvCxnSpPr>
            <a:cxnSpLocks/>
          </p:cNvCxnSpPr>
          <p:nvPr/>
        </p:nvCxnSpPr>
        <p:spPr>
          <a:xfrm flipH="1" flipV="1">
            <a:off x="5479735" y="4869838"/>
            <a:ext cx="217171" cy="452555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4D92DB0-2CC4-FD4E-8904-6C339D21F215}"/>
              </a:ext>
            </a:extLst>
          </p:cNvPr>
          <p:cNvSpPr txBox="1"/>
          <p:nvPr/>
        </p:nvSpPr>
        <p:spPr>
          <a:xfrm>
            <a:off x="5951224" y="3476229"/>
            <a:ext cx="618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parent</a:t>
            </a:r>
          </a:p>
          <a:p>
            <a:r>
              <a:rPr lang="en-US" sz="1200" dirty="0">
                <a:solidFill>
                  <a:srgbClr val="FF0000"/>
                </a:solidFill>
              </a:rPr>
              <a:t>=next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EAFED2AA-8843-BD00-856C-D18D1698394F}"/>
              </a:ext>
            </a:extLst>
          </p:cNvPr>
          <p:cNvCxnSpPr>
            <a:cxnSpLocks/>
          </p:cNvCxnSpPr>
          <p:nvPr/>
        </p:nvCxnSpPr>
        <p:spPr>
          <a:xfrm>
            <a:off x="3876674" y="4876800"/>
            <a:ext cx="9915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3FC6337-2DE7-E753-4FC1-5C19DF05D578}"/>
              </a:ext>
            </a:extLst>
          </p:cNvPr>
          <p:cNvSpPr txBox="1"/>
          <p:nvPr/>
        </p:nvSpPr>
        <p:spPr>
          <a:xfrm>
            <a:off x="1090031" y="2944931"/>
            <a:ext cx="65114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farChild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4F5E5-EF5E-D0E0-8423-A31CAB842300}"/>
              </a:ext>
            </a:extLst>
          </p:cNvPr>
          <p:cNvSpPr txBox="1"/>
          <p:nvPr/>
        </p:nvSpPr>
        <p:spPr>
          <a:xfrm>
            <a:off x="4946974" y="2709989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6536B6-9B76-C4DA-5C71-65E6F0495796}"/>
              </a:ext>
            </a:extLst>
          </p:cNvPr>
          <p:cNvSpPr txBox="1"/>
          <p:nvPr/>
        </p:nvSpPr>
        <p:spPr>
          <a:xfrm>
            <a:off x="5348136" y="5580523"/>
            <a:ext cx="8418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>
                <a:solidFill>
                  <a:srgbClr val="FF0000"/>
                </a:solidFill>
              </a:rPr>
              <a:t>closeChild</a:t>
            </a:r>
            <a:endParaRPr 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506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Yoshimura, Atsushi</dc:creator>
  <cp:lastModifiedBy>Yoshimura, Atsushi</cp:lastModifiedBy>
  <cp:revision>7</cp:revision>
  <dcterms:created xsi:type="dcterms:W3CDTF">2025-05-03T08:53:50Z</dcterms:created>
  <dcterms:modified xsi:type="dcterms:W3CDTF">2025-05-03T13:25:54Z</dcterms:modified>
</cp:coreProperties>
</file>