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15E7C-1CD5-6706-AA9A-514454FC5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F2A18D-FA14-D7F7-DEF2-02F49ECF6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A3CCA9-524C-C14B-4D8C-8FEAB86A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A50305-A8CD-A962-2E22-A65C110A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69A6B1-296A-A990-CBEF-FC30E9AC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16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4D7DD-245E-677A-5F19-2389B787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C48DFC-73AD-1DAA-1103-2363C8745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923865-A031-72C4-9597-C61AD8DF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2F1C81-F86C-6D05-0CE2-5F5CC1A9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7C669-34BB-CA04-3F9A-50551525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77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3B6D4A7-B43B-9FE2-DE37-2717E4D11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4349E2-8B2D-885F-E72D-E3D37BB6F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69108E-3756-FB73-9D1D-2A500FAC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33905-A3E4-BD61-2972-45CD3708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7CCBA-0F4A-CCC9-82DC-4FEFBB8C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71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D182F-0E72-9616-068E-4CBE7FD2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36BA28-8DE2-5CA2-7DC1-1CBAA4C6A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6EA982-44DA-24B5-6B12-CB7D1214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6B8308-5DF6-139B-9F92-E1D1129E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FAA9CA-67F2-42DB-C957-2A5CE04D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87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CCB17-B2F7-610C-BE9D-DABAF212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3EB5D1-29D5-72CF-5F51-5F6D0FD56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2F3146-3B53-CEE9-885D-E0B3712F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6CC43-E107-3917-87B2-A08A5382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D11EC2-9ABB-5D7A-DFB8-3401B8D2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14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A43A0-8368-3307-A884-62C39367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ADFF1D-3E2C-EA24-30CD-D8BB4D882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A61CAB-1339-8EC5-5FEA-A5EC1235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9F2BA9-F055-08C7-1941-327F9194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D34E52-3B18-1B8F-836D-D14C4FEB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F6A13A-67E6-299F-5715-B89FCA7E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52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A91B2-B1EF-EBDC-2C34-D7B263F7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EDFBA5-7781-3083-D83E-B1FA760D2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F2E8F7-8BB4-2D65-D16A-1A7DF880D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C68174-8F84-F5D4-2035-D6748DCC4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89C403-EE2E-3F26-A7F0-93BE29332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4EC201E-6691-2A53-FD8A-7949FD68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3C61A2-83C2-40B9-6CE8-F67643BA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A8DCC24-D35E-34BE-D79E-FFA4475B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75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1CD4A0-A724-6D8C-EEF0-BBD45D6C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9361CB-9AA2-D952-4F96-0DC1E25E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9A3F64-1D5C-003E-B321-8BC473CC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CAFBFC-00C0-25F5-3122-6049D256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25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1536D6-595F-0464-E8DD-519FE2AB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F9A5F2-2729-396B-0399-28DA1710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19F6D0-1FD0-0774-BCE5-B6FEE97D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3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AA7B8-B89D-E3E9-A47E-8E2D1AC5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713DE1-98C7-A62C-5146-EBC393730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64CF58-8AEC-25F0-926B-D4C90F2D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F6AA45-2F95-A79A-5FA2-E8A55AB1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598E73-05FC-18EC-8E05-23145D59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517E04-94A3-B29D-360D-7C624068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08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4DE255-5ED4-34E3-3781-1EE12B0D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A0854E-DBE3-D23B-35AB-213838861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FD7897-F771-36DE-7914-F48944DBF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C59159-4CDD-F88C-1C5C-1D5B19E4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31E7-EEA6-40D4-B40A-46616C83FBE9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35C249-DBB5-A380-84DE-F4864325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72F4C9-6D03-20C4-6F89-B278BF9E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91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29FF9E-C8EB-4852-46E6-E3BA7428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A888FE-7718-62E9-BD13-2EF2CDCBF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C3BCAD-ACBD-ECCD-5F2D-86D156B09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31E7-EEA6-40D4-B40A-46616C83FBE9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156753-3240-01EE-3DA9-3956F424C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3955C8-423D-1067-7029-A2B2F166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47E11-263A-4DE3-ABB4-91320D43B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20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0FFBE7-95AB-8E25-8242-5013F3ECD7C0}"/>
              </a:ext>
            </a:extLst>
          </p:cNvPr>
          <p:cNvSpPr txBox="1"/>
          <p:nvPr/>
        </p:nvSpPr>
        <p:spPr>
          <a:xfrm>
            <a:off x="3464510" y="310583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/>
              <a:t>レンダラー紹介スライド</a:t>
            </a:r>
          </a:p>
        </p:txBody>
      </p:sp>
    </p:spTree>
    <p:extLst>
      <p:ext uri="{BB962C8B-B14F-4D97-AF65-F5344CB8AC3E}">
        <p14:creationId xmlns:p14="http://schemas.microsoft.com/office/powerpoint/2010/main" val="221286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渡部 心</dc:creator>
  <cp:lastModifiedBy>渡部 心</cp:lastModifiedBy>
  <cp:revision>1</cp:revision>
  <dcterms:created xsi:type="dcterms:W3CDTF">2023-06-25T08:26:10Z</dcterms:created>
  <dcterms:modified xsi:type="dcterms:W3CDTF">2023-06-25T08:26:53Z</dcterms:modified>
</cp:coreProperties>
</file>