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C7D2-088C-1888-5109-7BCFD720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6526B-478F-0056-7630-6802917A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C67F-EBE7-8E65-7149-1140239F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9E2B-282A-E31E-2A87-F4CB8324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1500-FCF5-A95F-BD06-51171103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293-A4B5-AC36-36C6-75CD2D15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CBD8-D27C-D3EF-25C1-D44AB58A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1C12-3FC5-6F62-5FB3-D191E0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A02A-7798-527A-7CDE-E3CFE4EC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67FC-8ADF-2B62-C508-E88F2318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6E049-547B-7741-EDC6-4AA51FFE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69ED8-A485-BC4B-EBFD-0F20A9E3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E8D2-5464-18E5-8D24-6590100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8364-9087-13B4-519E-3E8CB4DB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F6AC-1B48-E338-0553-A042584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B0C3-CB80-50E6-332C-DC92A137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2BBE-0852-08DA-4423-6836B709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EEBF-1DDC-26F3-CD7D-4E5DB234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8BF9-6DC8-6E27-78F0-F357A3B3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4881-EF93-40FA-79D1-98E86E3B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2906-DCBF-5AE0-1E09-8DB28155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361A-88E7-84A4-357A-287728D8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E42E-E191-5156-2370-AB77AAD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BDDC-7B82-0754-A3A0-45AA39D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397F-1CD4-7489-E59B-47E3B9B3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28AA-4915-65B4-5E89-D883031C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1294-B078-1435-3601-868ACED0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976B1-004A-A52E-34A0-47A5AA40C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EC6F-EE7E-260C-D311-432C7150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105E-8FD8-80BC-F20D-895245BC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BD06-CB43-5D10-C305-1CEA8339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612-463D-4B25-902E-65EF596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0666-943E-BD77-1DD7-5F8E020F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DB91-61A0-317C-FE3A-440FF4114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3D58-4429-0E7C-680B-A1540B24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A727B-8E55-D1A2-2B61-ADF57ED4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0F934-8EF2-3519-2E04-B91D649C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045EA-BA80-5F4E-DCF1-7A537996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10FE7-4E44-DD4F-D60F-C9B32E4E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A13-EA0A-3590-FF8B-104AB09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78541-180D-63D6-4992-B830ACD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DDBC-7DD5-DA95-9698-5AAB4DDD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8878B-BED7-1D1C-F07D-5C727A3C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0C4-ADC2-4459-4E8E-6CF0A02C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14EA3-65CD-9B3C-A09B-C5D55402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83325-99BD-139F-3176-B2FDF4B9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714D-21D6-73BE-F9DC-5B140937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7B95-849A-1BA7-16E9-42B17A25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6F66B-40DE-75C3-4318-95B97E80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3171-31B4-1734-3C46-78BD4E22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CF09-4497-8FA5-8599-3E1FC302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92A8-3642-2BB7-2986-580BF6A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C634-66EB-DF23-413C-B4C4763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3E667-0C0A-98A0-DEFA-54412124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6146D-7936-4854-814C-03A15C28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D3027-1B97-919D-9023-C2F81BED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1BC82-1BA2-6F3B-89DA-F708666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2236-4A50-D4C4-A595-B251A386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970DD-9C41-C277-A2A7-C383008F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6CE7-CE39-137B-D541-C34341BB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6CC2-4A2D-9078-FE8D-95A99EB4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BC177-0AA5-4631-8A2A-68BDDF32E19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21598-1534-EDD0-CB9F-ABF0986E7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E8F0-91DA-CA24-8388-8851EEEDF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F0A2A-44F7-411E-8FB6-F65DE386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9199C-B4B0-5C16-91B5-235C68ACAD6A}"/>
              </a:ext>
            </a:extLst>
          </p:cNvPr>
          <p:cNvSpPr/>
          <p:nvPr/>
        </p:nvSpPr>
        <p:spPr>
          <a:xfrm>
            <a:off x="1295400" y="1586865"/>
            <a:ext cx="1171575" cy="1171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2F896-8C2F-B374-6755-6FEB1C20D238}"/>
              </a:ext>
            </a:extLst>
          </p:cNvPr>
          <p:cNvSpPr/>
          <p:nvPr/>
        </p:nvSpPr>
        <p:spPr>
          <a:xfrm>
            <a:off x="2466975" y="1586865"/>
            <a:ext cx="1171575" cy="1171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53D46-B52F-C6D2-0150-FC1088D773FA}"/>
              </a:ext>
            </a:extLst>
          </p:cNvPr>
          <p:cNvSpPr/>
          <p:nvPr/>
        </p:nvSpPr>
        <p:spPr>
          <a:xfrm>
            <a:off x="3638550" y="1586865"/>
            <a:ext cx="1171575" cy="1171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FACDA-C294-7FDE-5852-010CF5F89F90}"/>
              </a:ext>
            </a:extLst>
          </p:cNvPr>
          <p:cNvSpPr/>
          <p:nvPr/>
        </p:nvSpPr>
        <p:spPr>
          <a:xfrm>
            <a:off x="4810125" y="1586865"/>
            <a:ext cx="1171575" cy="1171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BDB9C-33C9-554D-7F23-2025C4FCBD96}"/>
              </a:ext>
            </a:extLst>
          </p:cNvPr>
          <p:cNvSpPr txBox="1"/>
          <p:nvPr/>
        </p:nvSpPr>
        <p:spPr>
          <a:xfrm>
            <a:off x="510540" y="9220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nBin</a:t>
            </a:r>
            <a:r>
              <a:rPr lang="en-US" dirty="0"/>
              <a:t>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AB19-CFC9-87D0-D17F-97B29F0B04F1}"/>
              </a:ext>
            </a:extLst>
          </p:cNvPr>
          <p:cNvSpPr txBox="1"/>
          <p:nvPr/>
        </p:nvSpPr>
        <p:spPr>
          <a:xfrm>
            <a:off x="1546718" y="2018763"/>
            <a:ext cx="6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71D5F-A0B5-B76D-AAFF-D6B77ABC0152}"/>
              </a:ext>
            </a:extLst>
          </p:cNvPr>
          <p:cNvSpPr txBox="1"/>
          <p:nvPr/>
        </p:nvSpPr>
        <p:spPr>
          <a:xfrm>
            <a:off x="2796398" y="2018763"/>
            <a:ext cx="6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4044F-E595-A858-618B-40B5E6049F66}"/>
              </a:ext>
            </a:extLst>
          </p:cNvPr>
          <p:cNvSpPr txBox="1"/>
          <p:nvPr/>
        </p:nvSpPr>
        <p:spPr>
          <a:xfrm>
            <a:off x="3926204" y="2018763"/>
            <a:ext cx="6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B005E-C609-92B7-494E-EC25020061F4}"/>
              </a:ext>
            </a:extLst>
          </p:cNvPr>
          <p:cNvSpPr txBox="1"/>
          <p:nvPr/>
        </p:nvSpPr>
        <p:spPr>
          <a:xfrm>
            <a:off x="5097779" y="2018763"/>
            <a:ext cx="6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8C1F9-4F8D-0140-C09D-54319B3F068B}"/>
              </a:ext>
            </a:extLst>
          </p:cNvPr>
          <p:cNvSpPr txBox="1"/>
          <p:nvPr/>
        </p:nvSpPr>
        <p:spPr>
          <a:xfrm>
            <a:off x="897150" y="3190338"/>
            <a:ext cx="7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border(0)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45700-5F9B-6562-B6A4-7BE6642C4F3C}"/>
              </a:ext>
            </a:extLst>
          </p:cNvPr>
          <p:cNvCxnSpPr>
            <a:stCxn id="15" idx="0"/>
          </p:cNvCxnSpPr>
          <p:nvPr/>
        </p:nvCxnSpPr>
        <p:spPr>
          <a:xfrm flipV="1">
            <a:off x="1295400" y="2758440"/>
            <a:ext cx="0" cy="43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F35715-5D44-4223-41E3-2F69B822045C}"/>
              </a:ext>
            </a:extLst>
          </p:cNvPr>
          <p:cNvSpPr txBox="1"/>
          <p:nvPr/>
        </p:nvSpPr>
        <p:spPr>
          <a:xfrm>
            <a:off x="3250774" y="3198537"/>
            <a:ext cx="7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border(2)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830560-B5D2-1A0A-365A-EA6D89E047D3}"/>
              </a:ext>
            </a:extLst>
          </p:cNvPr>
          <p:cNvCxnSpPr>
            <a:stCxn id="18" idx="0"/>
          </p:cNvCxnSpPr>
          <p:nvPr/>
        </p:nvCxnSpPr>
        <p:spPr>
          <a:xfrm flipV="1">
            <a:off x="3649024" y="2766639"/>
            <a:ext cx="0" cy="43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9BE275-0284-1B67-D686-826609285613}"/>
              </a:ext>
            </a:extLst>
          </p:cNvPr>
          <p:cNvSpPr txBox="1"/>
          <p:nvPr/>
        </p:nvSpPr>
        <p:spPr>
          <a:xfrm>
            <a:off x="5583450" y="3190338"/>
            <a:ext cx="7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border(4)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987731-F1D7-8F7C-3EEC-64F27C69E8A3}"/>
              </a:ext>
            </a:extLst>
          </p:cNvPr>
          <p:cNvCxnSpPr>
            <a:stCxn id="20" idx="0"/>
          </p:cNvCxnSpPr>
          <p:nvPr/>
        </p:nvCxnSpPr>
        <p:spPr>
          <a:xfrm flipV="1">
            <a:off x="5981700" y="2758440"/>
            <a:ext cx="0" cy="43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363938-DE43-DD73-6586-99D6A87D837D}"/>
              </a:ext>
            </a:extLst>
          </p:cNvPr>
          <p:cNvSpPr txBox="1"/>
          <p:nvPr/>
        </p:nvSpPr>
        <p:spPr>
          <a:xfrm>
            <a:off x="2215655" y="3909591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border(1) &lt;= x &lt; border(2) 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4B581D9-592F-958A-9DC7-03EDF36863F5}"/>
              </a:ext>
            </a:extLst>
          </p:cNvPr>
          <p:cNvSpPr/>
          <p:nvPr/>
        </p:nvSpPr>
        <p:spPr>
          <a:xfrm rot="5400000">
            <a:off x="2896671" y="3147794"/>
            <a:ext cx="286703" cy="1171574"/>
          </a:xfrm>
          <a:prstGeom prst="rightBrace">
            <a:avLst>
              <a:gd name="adj1" fmla="val 4820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FBA33-5807-3CF4-8F42-F82FFCBC8A8F}"/>
              </a:ext>
            </a:extLst>
          </p:cNvPr>
          <p:cNvSpPr txBox="1"/>
          <p:nvPr/>
        </p:nvSpPr>
        <p:spPr>
          <a:xfrm>
            <a:off x="2068725" y="3198537"/>
            <a:ext cx="7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border(1)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431ABD-EAEE-C6AA-0857-CB7B56CC562D}"/>
              </a:ext>
            </a:extLst>
          </p:cNvPr>
          <p:cNvCxnSpPr>
            <a:stCxn id="25" idx="0"/>
          </p:cNvCxnSpPr>
          <p:nvPr/>
        </p:nvCxnSpPr>
        <p:spPr>
          <a:xfrm flipV="1">
            <a:off x="2466975" y="2766639"/>
            <a:ext cx="0" cy="43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Yoshimura, Atsushi</dc:creator>
  <cp:lastModifiedBy>Yoshimura, Atsushi</cp:lastModifiedBy>
  <cp:revision>1</cp:revision>
  <dcterms:created xsi:type="dcterms:W3CDTF">2025-04-12T10:23:59Z</dcterms:created>
  <dcterms:modified xsi:type="dcterms:W3CDTF">2025-04-12T10:29:01Z</dcterms:modified>
</cp:coreProperties>
</file>