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5146-8B3C-3F8B-0981-74D6C8A13C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1B07-D649-0C03-5679-A6B99C472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D3D79-8FF7-DBF1-62FC-F50795D9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61F9E-6E4E-F72E-A4C3-8D1CE4C7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04935-EC38-39EF-82C7-EA6E3EF3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82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C659-2B4C-AAE3-5B07-7CA16A9F3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63774-D112-70C4-8EBB-F70F464EF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16F43-2556-EF4F-986B-AE43B7F2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472A-1F34-B73C-BFF8-7B842929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6E39F-781F-6F0F-9207-16CFF3E5B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05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D54A4-71D5-5CDA-C78D-A9AD044B8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19B73-FFD9-A4C1-06DE-8426DDC0E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5979D-D7AF-D53B-62BD-D932A181A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848B1-B91E-4EE2-F73C-0F67C9FB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D848B-4B98-1C47-3A92-38F7528B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2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57704-14FB-54BC-DE00-1DFB13E91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AD86-F9DF-7579-71F3-6D44AD4C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8F9429-D440-B6D4-EDA1-9B317865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14A7-EF58-3821-52F5-2F67557EC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86849-B7E1-D095-A29E-2083B17E5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396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A05B-CF0C-3A8B-9241-EC05876C2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2225F-0B8F-B716-19D3-4A7DB5A44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92897-ABAF-C588-1CFE-37D569C6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24BC6-B518-6D71-8591-77A3E1AA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D50DE-5678-0279-0AD3-3DC0E4FC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293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1EC35-7813-11FF-FB19-3BE0B11C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B300D-F9FD-5F4C-2AC3-A2EDD03937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D4CD5-24A9-DD8C-E1F3-C7E0F4EF9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D40A3-2441-D6D8-AC07-F47A4490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5AC4C-09C4-AFFF-3BF6-B2C3872B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7F395-03C6-CABC-D926-9C8033DE7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059F-6942-F9A8-80C8-650D569D8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717AA-B6AF-EC59-AF9B-8B0E38A33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702964-7A27-F4BD-2ED4-3277445EF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CDCAB-75C2-4D3F-AB6D-F2E1272EED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AAEC0-CAA5-4A62-08DD-5426AA895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2C2FD8-FFE2-985B-BEBE-7F4E740E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2ACEDE-666F-A1AB-5E7C-EA8BB3778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BA365-8D59-98DE-1BB6-BD26EF6BE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C1DD9-EC4A-9BE7-D8AF-CF17E8EED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ED57E8-756C-6609-5B19-4E34815B7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6D196-68D5-A545-058F-4F832275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DF5627-6480-0C94-1900-C25BFF54A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4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FC8DC-56F4-5571-FA3F-5982D59C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B91C0E-DF3A-0A2D-1495-814285AF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AEF11-60A1-D6C8-3261-E563F17C9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32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8C4D-5BA4-59AE-F91D-4BC15A79C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7DFE-6E56-29CA-E724-66FCA8746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38AB4-8477-3CB7-2BCE-439B36FE9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193D5-3920-ECB4-C2F3-3C3705C5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FF9B9-2D0C-39A5-8194-76DFEDAF1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9DF189-DA64-9110-1D3B-AFE61820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54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3F02-DE2E-40BE-0C9C-4C8CB4D3D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AE6BF-8336-D595-0422-01CC72552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0DEEF-0AAD-EE2A-1556-DB669428C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DAE15-B09F-53B0-5FD5-1D07E9AD8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BA587B-65EC-6A09-716E-78D6DBA8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080FD-797A-43A5-A580-E04220E39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46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FA5DD-B97D-9D59-32D8-38DA1C141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4D9F-6EC2-9963-5323-3D50A680E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B17D4-ECD8-10CF-86C8-C78F87A0D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BDD87-EAA7-4EAE-9340-B7B2E4FF5FCD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5891A-AB32-997D-7998-F16DE5829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1A135-B66E-781E-DA45-B4C8603FCB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F08AE6-23F5-4018-B413-049E611597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32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9EFA87-E0FB-3E5D-37B4-3AF26A308B70}"/>
              </a:ext>
            </a:extLst>
          </p:cNvPr>
          <p:cNvSpPr/>
          <p:nvPr/>
        </p:nvSpPr>
        <p:spPr>
          <a:xfrm>
            <a:off x="1926522" y="1849740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780621-77D3-DA8C-6065-86C71248CA54}"/>
              </a:ext>
            </a:extLst>
          </p:cNvPr>
          <p:cNvSpPr/>
          <p:nvPr/>
        </p:nvSpPr>
        <p:spPr>
          <a:xfrm>
            <a:off x="2568696" y="1849740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6DF766-C3D9-9AB0-9294-AC8B71F237D7}"/>
              </a:ext>
            </a:extLst>
          </p:cNvPr>
          <p:cNvSpPr/>
          <p:nvPr/>
        </p:nvSpPr>
        <p:spPr>
          <a:xfrm>
            <a:off x="3210870" y="1849740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0F9232-6621-186C-7822-87E52542DF5B}"/>
              </a:ext>
            </a:extLst>
          </p:cNvPr>
          <p:cNvSpPr/>
          <p:nvPr/>
        </p:nvSpPr>
        <p:spPr>
          <a:xfrm>
            <a:off x="4495218" y="1849740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395F41-EF33-A5B3-EA74-6E1252C78DDD}"/>
              </a:ext>
            </a:extLst>
          </p:cNvPr>
          <p:cNvSpPr/>
          <p:nvPr/>
        </p:nvSpPr>
        <p:spPr>
          <a:xfrm>
            <a:off x="3853044" y="1849740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36883A-AC74-C062-CDE4-7685E616A172}"/>
              </a:ext>
            </a:extLst>
          </p:cNvPr>
          <p:cNvSpPr/>
          <p:nvPr/>
        </p:nvSpPr>
        <p:spPr>
          <a:xfrm>
            <a:off x="5137392" y="1849740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E12D75-6FD3-48D6-C1CD-AD34E030987A}"/>
              </a:ext>
            </a:extLst>
          </p:cNvPr>
          <p:cNvCxnSpPr>
            <a:cxnSpLocks/>
          </p:cNvCxnSpPr>
          <p:nvPr/>
        </p:nvCxnSpPr>
        <p:spPr>
          <a:xfrm>
            <a:off x="2324391" y="1403011"/>
            <a:ext cx="184974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CA77EE-6290-99D7-86F1-919F771C86A8}"/>
              </a:ext>
            </a:extLst>
          </p:cNvPr>
          <p:cNvCxnSpPr>
            <a:cxnSpLocks/>
          </p:cNvCxnSpPr>
          <p:nvPr/>
        </p:nvCxnSpPr>
        <p:spPr>
          <a:xfrm>
            <a:off x="4640638" y="1556575"/>
            <a:ext cx="2873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2998C1D-0722-B966-E301-6A545E858DAF}"/>
              </a:ext>
            </a:extLst>
          </p:cNvPr>
          <p:cNvCxnSpPr>
            <a:cxnSpLocks/>
          </p:cNvCxnSpPr>
          <p:nvPr/>
        </p:nvCxnSpPr>
        <p:spPr>
          <a:xfrm>
            <a:off x="3420275" y="1108682"/>
            <a:ext cx="7538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6A4872-03BF-6A28-CA9B-759A496BD7D2}"/>
              </a:ext>
            </a:extLst>
          </p:cNvPr>
          <p:cNvSpPr/>
          <p:nvPr/>
        </p:nvSpPr>
        <p:spPr>
          <a:xfrm>
            <a:off x="1926522" y="3153284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E578F5F-312A-88BA-D978-890846EA3554}"/>
              </a:ext>
            </a:extLst>
          </p:cNvPr>
          <p:cNvSpPr/>
          <p:nvPr/>
        </p:nvSpPr>
        <p:spPr>
          <a:xfrm>
            <a:off x="2568696" y="3153284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A286F0-0D6A-1332-A360-7BEE4625DAFC}"/>
              </a:ext>
            </a:extLst>
          </p:cNvPr>
          <p:cNvSpPr/>
          <p:nvPr/>
        </p:nvSpPr>
        <p:spPr>
          <a:xfrm>
            <a:off x="3210870" y="3153284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24183C-A31C-D00E-6406-5F79FB7E74D0}"/>
              </a:ext>
            </a:extLst>
          </p:cNvPr>
          <p:cNvSpPr/>
          <p:nvPr/>
        </p:nvSpPr>
        <p:spPr>
          <a:xfrm>
            <a:off x="4495218" y="3153284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55DA1AF-2F81-CD83-E177-77C751FF2E1A}"/>
              </a:ext>
            </a:extLst>
          </p:cNvPr>
          <p:cNvSpPr/>
          <p:nvPr/>
        </p:nvSpPr>
        <p:spPr>
          <a:xfrm>
            <a:off x="3853044" y="3153284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D03198-A550-D77B-ECB3-2E0FC324D97B}"/>
              </a:ext>
            </a:extLst>
          </p:cNvPr>
          <p:cNvSpPr/>
          <p:nvPr/>
        </p:nvSpPr>
        <p:spPr>
          <a:xfrm>
            <a:off x="5137392" y="3153284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95ECCDF-908F-5C04-BAC2-92175B74F264}"/>
              </a:ext>
            </a:extLst>
          </p:cNvPr>
          <p:cNvSpPr/>
          <p:nvPr/>
        </p:nvSpPr>
        <p:spPr>
          <a:xfrm>
            <a:off x="1933502" y="3905396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DD3FE3-E239-0D15-F4A9-5A5AD3C6F819}"/>
              </a:ext>
            </a:extLst>
          </p:cNvPr>
          <p:cNvSpPr/>
          <p:nvPr/>
        </p:nvSpPr>
        <p:spPr>
          <a:xfrm>
            <a:off x="2575676" y="3905396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01604BE-40C3-127E-A89B-DF1EF86D6E70}"/>
              </a:ext>
            </a:extLst>
          </p:cNvPr>
          <p:cNvSpPr/>
          <p:nvPr/>
        </p:nvSpPr>
        <p:spPr>
          <a:xfrm>
            <a:off x="3217850" y="3905396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42ED41-2664-E8A8-5B4D-BF4BAFE8F3A5}"/>
              </a:ext>
            </a:extLst>
          </p:cNvPr>
          <p:cNvSpPr/>
          <p:nvPr/>
        </p:nvSpPr>
        <p:spPr>
          <a:xfrm>
            <a:off x="4502198" y="3905396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85699DB-4BB5-9DAC-2818-BEE73683DA8D}"/>
              </a:ext>
            </a:extLst>
          </p:cNvPr>
          <p:cNvSpPr/>
          <p:nvPr/>
        </p:nvSpPr>
        <p:spPr>
          <a:xfrm>
            <a:off x="3860024" y="3905396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C273E9D-EE59-6577-3EF3-26F653C51398}"/>
              </a:ext>
            </a:extLst>
          </p:cNvPr>
          <p:cNvSpPr/>
          <p:nvPr/>
        </p:nvSpPr>
        <p:spPr>
          <a:xfrm>
            <a:off x="5144372" y="3905396"/>
            <a:ext cx="642174" cy="5514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54624D7-11B6-65BD-AB02-7D0392FC33FF}"/>
              </a:ext>
            </a:extLst>
          </p:cNvPr>
          <p:cNvSpPr txBox="1"/>
          <p:nvPr/>
        </p:nvSpPr>
        <p:spPr>
          <a:xfrm>
            <a:off x="1103700" y="32443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ED05F3-4BB7-3881-1F78-672A6C70935D}"/>
              </a:ext>
            </a:extLst>
          </p:cNvPr>
          <p:cNvSpPr txBox="1"/>
          <p:nvPr/>
        </p:nvSpPr>
        <p:spPr>
          <a:xfrm>
            <a:off x="1103700" y="399644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F3E5AD-3046-78D9-766A-3F3C6B778519}"/>
              </a:ext>
            </a:extLst>
          </p:cNvPr>
          <p:cNvCxnSpPr>
            <a:cxnSpLocks/>
          </p:cNvCxnSpPr>
          <p:nvPr/>
        </p:nvCxnSpPr>
        <p:spPr>
          <a:xfrm>
            <a:off x="3860024" y="2910724"/>
            <a:ext cx="0" cy="18357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80126C-899C-BBA7-3909-6BA460DFAEA6}"/>
              </a:ext>
            </a:extLst>
          </p:cNvPr>
          <p:cNvSpPr txBox="1"/>
          <p:nvPr/>
        </p:nvSpPr>
        <p:spPr>
          <a:xfrm>
            <a:off x="3641054" y="2609927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2/3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30894-39FA-DF2E-960F-B1B9B851254C}"/>
              </a:ext>
            </a:extLst>
          </p:cNvPr>
          <p:cNvCxnSpPr>
            <a:cxnSpLocks/>
          </p:cNvCxnSpPr>
          <p:nvPr/>
        </p:nvCxnSpPr>
        <p:spPr>
          <a:xfrm>
            <a:off x="3210870" y="2917704"/>
            <a:ext cx="0" cy="18357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A269741-897F-2346-F68F-811F0416F237}"/>
              </a:ext>
            </a:extLst>
          </p:cNvPr>
          <p:cNvSpPr txBox="1"/>
          <p:nvPr/>
        </p:nvSpPr>
        <p:spPr>
          <a:xfrm>
            <a:off x="2998880" y="260992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1/3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627E9FF-D641-C106-9E1D-7D6ABAE5421D}"/>
              </a:ext>
            </a:extLst>
          </p:cNvPr>
          <p:cNvCxnSpPr>
            <a:cxnSpLocks/>
          </p:cNvCxnSpPr>
          <p:nvPr/>
        </p:nvCxnSpPr>
        <p:spPr>
          <a:xfrm>
            <a:off x="4502197" y="2917704"/>
            <a:ext cx="0" cy="18357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600D6E-0940-10F1-027B-EF888C2A0EE1}"/>
              </a:ext>
            </a:extLst>
          </p:cNvPr>
          <p:cNvSpPr txBox="1"/>
          <p:nvPr/>
        </p:nvSpPr>
        <p:spPr>
          <a:xfrm>
            <a:off x="4290207" y="2609926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2/1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8B07D00-00D2-35DB-55EC-C58BA0A95461}"/>
              </a:ext>
            </a:extLst>
          </p:cNvPr>
          <p:cNvCxnSpPr>
            <a:cxnSpLocks/>
          </p:cNvCxnSpPr>
          <p:nvPr/>
        </p:nvCxnSpPr>
        <p:spPr>
          <a:xfrm>
            <a:off x="5144369" y="2915960"/>
            <a:ext cx="0" cy="18357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89A2AE0-C196-2973-8DCA-5C810C9157F6}"/>
              </a:ext>
            </a:extLst>
          </p:cNvPr>
          <p:cNvSpPr txBox="1"/>
          <p:nvPr/>
        </p:nvSpPr>
        <p:spPr>
          <a:xfrm>
            <a:off x="4932379" y="2608182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3/0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E87416-C13B-BBDA-9234-C07211BFBC91}"/>
              </a:ext>
            </a:extLst>
          </p:cNvPr>
          <p:cNvCxnSpPr>
            <a:cxnSpLocks/>
          </p:cNvCxnSpPr>
          <p:nvPr/>
        </p:nvCxnSpPr>
        <p:spPr>
          <a:xfrm>
            <a:off x="2568696" y="2937483"/>
            <a:ext cx="0" cy="183578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F86F6F4-D406-6AFA-3BE9-66F8A07DB1A2}"/>
              </a:ext>
            </a:extLst>
          </p:cNvPr>
          <p:cNvSpPr txBox="1"/>
          <p:nvPr/>
        </p:nvSpPr>
        <p:spPr>
          <a:xfrm>
            <a:off x="2356706" y="2629705"/>
            <a:ext cx="437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56402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18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Yoshimura, Atsushi</dc:creator>
  <cp:lastModifiedBy>Yoshimura, Atsushi</cp:lastModifiedBy>
  <cp:revision>2</cp:revision>
  <dcterms:created xsi:type="dcterms:W3CDTF">2025-03-22T02:17:56Z</dcterms:created>
  <dcterms:modified xsi:type="dcterms:W3CDTF">2025-04-12T10:45:40Z</dcterms:modified>
</cp:coreProperties>
</file>